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71" r:id="rId2"/>
    <p:sldId id="337" r:id="rId3"/>
    <p:sldId id="339" r:id="rId4"/>
    <p:sldId id="342" r:id="rId5"/>
    <p:sldId id="335" r:id="rId6"/>
  </p:sldIdLst>
  <p:sldSz cx="9906000" cy="6858000" type="A4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MAN" initials="E" lastIdx="22" clrIdx="0"/>
  <p:cmAuthor id="2" name="FLORIAN" initials="FMU" lastIdx="6" clrIdx="1">
    <p:extLst>
      <p:ext uri="{19B8F6BF-5375-455C-9EA6-DF929625EA0E}">
        <p15:presenceInfo xmlns:p15="http://schemas.microsoft.com/office/powerpoint/2012/main" userId="FLORIAN" providerId="None"/>
      </p:ext>
    </p:extLst>
  </p:cmAuthor>
  <p:cmAuthor id="3" name="Camille LAGNET" initials="CL" lastIdx="5" clrIdx="2">
    <p:extLst>
      <p:ext uri="{19B8F6BF-5375-455C-9EA6-DF929625EA0E}">
        <p15:presenceInfo xmlns:p15="http://schemas.microsoft.com/office/powerpoint/2012/main" userId="S-1-5-21-2668681874-206727392-3169218865-17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C701"/>
    <a:srgbClr val="A1C43A"/>
    <a:srgbClr val="98D2E0"/>
    <a:srgbClr val="8E7F5C"/>
    <a:srgbClr val="7E539B"/>
    <a:srgbClr val="0899A6"/>
    <a:srgbClr val="0269A4"/>
    <a:srgbClr val="EA540D"/>
    <a:srgbClr val="B0CB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55428-2588-E64E-AB92-9A54FC733359}" v="59" dt="2021-06-24T07:50:21.2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52" autoAdjust="0"/>
    <p:restoredTop sz="94824"/>
  </p:normalViewPr>
  <p:slideViewPr>
    <p:cSldViewPr snapToGrid="0">
      <p:cViewPr varScale="1">
        <p:scale>
          <a:sx n="81" d="100"/>
          <a:sy n="81" d="100"/>
        </p:scale>
        <p:origin x="14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mayceline@yahoo.fr" userId="ccfa52760ca6107e" providerId="LiveId" clId="{BB1E69AB-1625-364E-9E61-58D4AD95130D}"/>
    <pc:docChg chg="undo redo custSel modSld">
      <pc:chgData name="demayceline@yahoo.fr" userId="ccfa52760ca6107e" providerId="LiveId" clId="{BB1E69AB-1625-364E-9E61-58D4AD95130D}" dt="2020-03-31T12:30:47.873" v="73" actId="1076"/>
      <pc:docMkLst>
        <pc:docMk/>
      </pc:docMkLst>
      <pc:sldChg chg="modSp">
        <pc:chgData name="demayceline@yahoo.fr" userId="ccfa52760ca6107e" providerId="LiveId" clId="{BB1E69AB-1625-364E-9E61-58D4AD95130D}" dt="2020-03-31T12:29:29.082" v="67" actId="20577"/>
        <pc:sldMkLst>
          <pc:docMk/>
          <pc:sldMk cId="0" sldId="319"/>
        </pc:sldMkLst>
        <pc:spChg chg="mod">
          <ac:chgData name="demayceline@yahoo.fr" userId="ccfa52760ca6107e" providerId="LiveId" clId="{BB1E69AB-1625-364E-9E61-58D4AD95130D}" dt="2020-03-31T12:29:11.560" v="65" actId="20577"/>
          <ac:spMkLst>
            <pc:docMk/>
            <pc:sldMk cId="0" sldId="319"/>
            <ac:spMk id="2" creationId="{00000000-0000-0000-0000-000000000000}"/>
          </ac:spMkLst>
        </pc:spChg>
        <pc:spChg chg="mod">
          <ac:chgData name="demayceline@yahoo.fr" userId="ccfa52760ca6107e" providerId="LiveId" clId="{BB1E69AB-1625-364E-9E61-58D4AD95130D}" dt="2020-03-31T12:29:29.082" v="67" actId="20577"/>
          <ac:spMkLst>
            <pc:docMk/>
            <pc:sldMk cId="0" sldId="319"/>
            <ac:spMk id="4" creationId="{00000000-0000-0000-0000-000000000000}"/>
          </ac:spMkLst>
        </pc:spChg>
      </pc:sldChg>
      <pc:sldChg chg="modSp">
        <pc:chgData name="demayceline@yahoo.fr" userId="ccfa52760ca6107e" providerId="LiveId" clId="{BB1E69AB-1625-364E-9E61-58D4AD95130D}" dt="2020-03-31T12:29:46.585" v="69" actId="20577"/>
        <pc:sldMkLst>
          <pc:docMk/>
          <pc:sldMk cId="0" sldId="320"/>
        </pc:sldMkLst>
        <pc:spChg chg="mod">
          <ac:chgData name="demayceline@yahoo.fr" userId="ccfa52760ca6107e" providerId="LiveId" clId="{BB1E69AB-1625-364E-9E61-58D4AD95130D}" dt="2020-03-31T12:29:46.585" v="69" actId="20577"/>
          <ac:spMkLst>
            <pc:docMk/>
            <pc:sldMk cId="0" sldId="320"/>
            <ac:spMk id="2" creationId="{00000000-0000-0000-0000-000000000000}"/>
          </ac:spMkLst>
        </pc:spChg>
        <pc:spChg chg="mod">
          <ac:chgData name="demayceline@yahoo.fr" userId="ccfa52760ca6107e" providerId="LiveId" clId="{BB1E69AB-1625-364E-9E61-58D4AD95130D}" dt="2020-03-31T12:29:40.169" v="68" actId="20577"/>
          <ac:spMkLst>
            <pc:docMk/>
            <pc:sldMk cId="0" sldId="320"/>
            <ac:spMk id="24586" creationId="{4ACE99EE-B949-0A40-9DD0-154E3D81072E}"/>
          </ac:spMkLst>
        </pc:spChg>
      </pc:sldChg>
      <pc:sldChg chg="addSp delSp modSp">
        <pc:chgData name="demayceline@yahoo.fr" userId="ccfa52760ca6107e" providerId="LiveId" clId="{BB1E69AB-1625-364E-9E61-58D4AD95130D}" dt="2020-03-31T12:30:47.873" v="73" actId="1076"/>
        <pc:sldMkLst>
          <pc:docMk/>
          <pc:sldMk cId="0" sldId="336"/>
        </pc:sldMkLst>
        <pc:spChg chg="add del mod">
          <ac:chgData name="demayceline@yahoo.fr" userId="ccfa52760ca6107e" providerId="LiveId" clId="{BB1E69AB-1625-364E-9E61-58D4AD95130D}" dt="2020-03-31T12:23:23.639" v="18"/>
          <ac:spMkLst>
            <pc:docMk/>
            <pc:sldMk cId="0" sldId="336"/>
            <ac:spMk id="2" creationId="{55178AFA-8186-8743-9029-EE6454953643}"/>
          </ac:spMkLst>
        </pc:spChg>
        <pc:spChg chg="add del mod">
          <ac:chgData name="demayceline@yahoo.fr" userId="ccfa52760ca6107e" providerId="LiveId" clId="{BB1E69AB-1625-364E-9E61-58D4AD95130D}" dt="2020-03-31T12:23:23.548" v="17"/>
          <ac:spMkLst>
            <pc:docMk/>
            <pc:sldMk cId="0" sldId="336"/>
            <ac:spMk id="4" creationId="{BDBC1BAB-D1AA-094A-AB66-B130620E43FA}"/>
          </ac:spMkLst>
        </pc:spChg>
        <pc:spChg chg="add mod">
          <ac:chgData name="demayceline@yahoo.fr" userId="ccfa52760ca6107e" providerId="LiveId" clId="{BB1E69AB-1625-364E-9E61-58D4AD95130D}" dt="2020-03-31T12:30:36.753" v="71" actId="1076"/>
          <ac:spMkLst>
            <pc:docMk/>
            <pc:sldMk cId="0" sldId="336"/>
            <ac:spMk id="8" creationId="{85809132-0305-2447-8EEF-CC1B3E962C7B}"/>
          </ac:spMkLst>
        </pc:spChg>
        <pc:spChg chg="add mod">
          <ac:chgData name="demayceline@yahoo.fr" userId="ccfa52760ca6107e" providerId="LiveId" clId="{BB1E69AB-1625-364E-9E61-58D4AD95130D}" dt="2020-03-31T12:30:34.162" v="70" actId="1076"/>
          <ac:spMkLst>
            <pc:docMk/>
            <pc:sldMk cId="0" sldId="336"/>
            <ac:spMk id="9" creationId="{2052245B-7D58-A445-BEE1-9B69921C1F3E}"/>
          </ac:spMkLst>
        </pc:spChg>
        <pc:spChg chg="mod">
          <ac:chgData name="demayceline@yahoo.fr" userId="ccfa52760ca6107e" providerId="LiveId" clId="{BB1E69AB-1625-364E-9E61-58D4AD95130D}" dt="2020-03-31T12:26:01.228" v="49" actId="1076"/>
          <ac:spMkLst>
            <pc:docMk/>
            <pc:sldMk cId="0" sldId="336"/>
            <ac:spMk id="24" creationId="{FB25574A-F13F-4C41-8755-F4C66790ACA9}"/>
          </ac:spMkLst>
        </pc:spChg>
        <pc:spChg chg="mod">
          <ac:chgData name="demayceline@yahoo.fr" userId="ccfa52760ca6107e" providerId="LiveId" clId="{BB1E69AB-1625-364E-9E61-58D4AD95130D}" dt="2020-03-31T12:25:40.179" v="43" actId="1036"/>
          <ac:spMkLst>
            <pc:docMk/>
            <pc:sldMk cId="0" sldId="336"/>
            <ac:spMk id="25" creationId="{73D5F4F5-68BA-154A-AF6A-3E1B13F8495D}"/>
          </ac:spMkLst>
        </pc:spChg>
        <pc:spChg chg="mod">
          <ac:chgData name="demayceline@yahoo.fr" userId="ccfa52760ca6107e" providerId="LiveId" clId="{BB1E69AB-1625-364E-9E61-58D4AD95130D}" dt="2020-03-31T12:25:40.179" v="43" actId="1036"/>
          <ac:spMkLst>
            <pc:docMk/>
            <pc:sldMk cId="0" sldId="336"/>
            <ac:spMk id="30" creationId="{73D5F4F5-68BA-154A-AF6A-3E1B13F8495D}"/>
          </ac:spMkLst>
        </pc:spChg>
        <pc:spChg chg="mod">
          <ac:chgData name="demayceline@yahoo.fr" userId="ccfa52760ca6107e" providerId="LiveId" clId="{BB1E69AB-1625-364E-9E61-58D4AD95130D}" dt="2020-03-31T12:25:40.179" v="43" actId="1036"/>
          <ac:spMkLst>
            <pc:docMk/>
            <pc:sldMk cId="0" sldId="336"/>
            <ac:spMk id="31" creationId="{73D5F4F5-68BA-154A-AF6A-3E1B13F8495D}"/>
          </ac:spMkLst>
        </pc:spChg>
        <pc:spChg chg="mod">
          <ac:chgData name="demayceline@yahoo.fr" userId="ccfa52760ca6107e" providerId="LiveId" clId="{BB1E69AB-1625-364E-9E61-58D4AD95130D}" dt="2020-03-31T12:25:23.341" v="40" actId="14100"/>
          <ac:spMkLst>
            <pc:docMk/>
            <pc:sldMk cId="0" sldId="336"/>
            <ac:spMk id="17414" creationId="{145A2586-7D4C-FD41-94F6-3515119D1C01}"/>
          </ac:spMkLst>
        </pc:spChg>
        <pc:picChg chg="add mod">
          <ac:chgData name="demayceline@yahoo.fr" userId="ccfa52760ca6107e" providerId="LiveId" clId="{BB1E69AB-1625-364E-9E61-58D4AD95130D}" dt="2020-03-31T12:30:44.193" v="72" actId="14100"/>
          <ac:picMkLst>
            <pc:docMk/>
            <pc:sldMk cId="0" sldId="336"/>
            <ac:picMk id="11" creationId="{7469BF33-0A57-0443-8F57-E0C68DE6FB1A}"/>
          </ac:picMkLst>
        </pc:picChg>
        <pc:picChg chg="add mod">
          <ac:chgData name="demayceline@yahoo.fr" userId="ccfa52760ca6107e" providerId="LiveId" clId="{BB1E69AB-1625-364E-9E61-58D4AD95130D}" dt="2020-03-31T12:30:47.873" v="73" actId="1076"/>
          <ac:picMkLst>
            <pc:docMk/>
            <pc:sldMk cId="0" sldId="336"/>
            <ac:picMk id="13" creationId="{030D2EA2-9C93-B345-942E-FA7910CDE1C7}"/>
          </ac:picMkLst>
        </pc:picChg>
        <pc:picChg chg="del mod">
          <ac:chgData name="demayceline@yahoo.fr" userId="ccfa52760ca6107e" providerId="LiveId" clId="{BB1E69AB-1625-364E-9E61-58D4AD95130D}" dt="2020-03-31T12:27:31.957" v="55" actId="478"/>
          <ac:picMkLst>
            <pc:docMk/>
            <pc:sldMk cId="0" sldId="336"/>
            <ac:picMk id="29" creationId="{00000000-0000-0000-0000-000000000000}"/>
          </ac:picMkLst>
        </pc:picChg>
      </pc:sldChg>
      <pc:sldChg chg="modSp">
        <pc:chgData name="demayceline@yahoo.fr" userId="ccfa52760ca6107e" providerId="LiveId" clId="{BB1E69AB-1625-364E-9E61-58D4AD95130D}" dt="2020-03-31T12:28:39.326" v="64" actId="1076"/>
        <pc:sldMkLst>
          <pc:docMk/>
          <pc:sldMk cId="1580855933" sldId="345"/>
        </pc:sldMkLst>
        <pc:spChg chg="mod">
          <ac:chgData name="demayceline@yahoo.fr" userId="ccfa52760ca6107e" providerId="LiveId" clId="{BB1E69AB-1625-364E-9E61-58D4AD95130D}" dt="2020-03-31T12:28:39.326" v="64" actId="1076"/>
          <ac:spMkLst>
            <pc:docMk/>
            <pc:sldMk cId="1580855933" sldId="345"/>
            <ac:spMk id="11" creationId="{6B0E698D-B14B-544A-A3B6-2B69AC3BCFC3}"/>
          </ac:spMkLst>
        </pc:spChg>
      </pc:sldChg>
    </pc:docChg>
  </pc:docChgLst>
  <pc:docChgLst>
    <pc:chgData name="demayceline@yahoo.fr" userId="ccfa52760ca6107e" providerId="LiveId" clId="{C87E2FDA-A40F-B348-BF1A-B9654BDE4DBC}"/>
    <pc:docChg chg="undo custSel delSld modSld">
      <pc:chgData name="demayceline@yahoo.fr" userId="ccfa52760ca6107e" providerId="LiveId" clId="{C87E2FDA-A40F-B348-BF1A-B9654BDE4DBC}" dt="2021-06-11T08:21:46.469" v="106" actId="478"/>
      <pc:docMkLst>
        <pc:docMk/>
      </pc:docMkLst>
      <pc:sldChg chg="addSp modSp mod setBg">
        <pc:chgData name="demayceline@yahoo.fr" userId="ccfa52760ca6107e" providerId="LiveId" clId="{C87E2FDA-A40F-B348-BF1A-B9654BDE4DBC}" dt="2021-06-11T08:18:40.568" v="84"/>
        <pc:sldMkLst>
          <pc:docMk/>
          <pc:sldMk cId="0" sldId="271"/>
        </pc:sldMkLst>
        <pc:spChg chg="add mod">
          <ac:chgData name="demayceline@yahoo.fr" userId="ccfa52760ca6107e" providerId="LiveId" clId="{C87E2FDA-A40F-B348-BF1A-B9654BDE4DBC}" dt="2021-06-11T08:11:48.952" v="82" actId="207"/>
          <ac:spMkLst>
            <pc:docMk/>
            <pc:sldMk cId="0" sldId="271"/>
            <ac:spMk id="2" creationId="{D2E4F797-9288-2B43-9292-B5C62467D5C3}"/>
          </ac:spMkLst>
        </pc:spChg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272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274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294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296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319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320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326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327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329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330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333"/>
        </pc:sldMkLst>
      </pc:sldChg>
      <pc:sldChg chg="addSp delSp modSp mod setBg">
        <pc:chgData name="demayceline@yahoo.fr" userId="ccfa52760ca6107e" providerId="LiveId" clId="{C87E2FDA-A40F-B348-BF1A-B9654BDE4DBC}" dt="2021-06-11T08:21:46.469" v="106" actId="478"/>
        <pc:sldMkLst>
          <pc:docMk/>
          <pc:sldMk cId="0" sldId="335"/>
        </pc:sldMkLst>
        <pc:spChg chg="add del mod">
          <ac:chgData name="demayceline@yahoo.fr" userId="ccfa52760ca6107e" providerId="LiveId" clId="{C87E2FDA-A40F-B348-BF1A-B9654BDE4DBC}" dt="2021-06-11T08:19:19.181" v="98" actId="478"/>
          <ac:spMkLst>
            <pc:docMk/>
            <pc:sldMk cId="0" sldId="335"/>
            <ac:spMk id="2" creationId="{8F2C5D1C-B1C2-9D47-A806-AE248DF0D4FD}"/>
          </ac:spMkLst>
        </pc:spChg>
        <pc:spChg chg="del">
          <ac:chgData name="demayceline@yahoo.fr" userId="ccfa52760ca6107e" providerId="LiveId" clId="{C87E2FDA-A40F-B348-BF1A-B9654BDE4DBC}" dt="2021-06-11T08:19:03.268" v="92" actId="478"/>
          <ac:spMkLst>
            <pc:docMk/>
            <pc:sldMk cId="0" sldId="335"/>
            <ac:spMk id="13" creationId="{33418F92-5079-4545-856C-DAEBD2415304}"/>
          </ac:spMkLst>
        </pc:spChg>
        <pc:spChg chg="del">
          <ac:chgData name="demayceline@yahoo.fr" userId="ccfa52760ca6107e" providerId="LiveId" clId="{C87E2FDA-A40F-B348-BF1A-B9654BDE4DBC}" dt="2021-06-11T08:19:01.785" v="90" actId="478"/>
          <ac:spMkLst>
            <pc:docMk/>
            <pc:sldMk cId="0" sldId="335"/>
            <ac:spMk id="14" creationId="{8A89FB52-424A-BD43-B9CB-8EE619D47A14}"/>
          </ac:spMkLst>
        </pc:spChg>
        <pc:spChg chg="mod">
          <ac:chgData name="demayceline@yahoo.fr" userId="ccfa52760ca6107e" providerId="LiveId" clId="{C87E2FDA-A40F-B348-BF1A-B9654BDE4DBC}" dt="2021-06-11T08:21:20.822" v="105" actId="1076"/>
          <ac:spMkLst>
            <pc:docMk/>
            <pc:sldMk cId="0" sldId="335"/>
            <ac:spMk id="19" creationId="{FCD33D6F-EA9C-CA4A-8DA1-84D6604FB2C9}"/>
          </ac:spMkLst>
        </pc:spChg>
        <pc:spChg chg="del mod">
          <ac:chgData name="demayceline@yahoo.fr" userId="ccfa52760ca6107e" providerId="LiveId" clId="{C87E2FDA-A40F-B348-BF1A-B9654BDE4DBC}" dt="2021-06-11T08:19:04.252" v="95" actId="478"/>
          <ac:spMkLst>
            <pc:docMk/>
            <pc:sldMk cId="0" sldId="335"/>
            <ac:spMk id="23" creationId="{1766F9CB-F29F-584E-8BDA-C8010A385045}"/>
          </ac:spMkLst>
        </pc:spChg>
        <pc:spChg chg="del">
          <ac:chgData name="demayceline@yahoo.fr" userId="ccfa52760ca6107e" providerId="LiveId" clId="{C87E2FDA-A40F-B348-BF1A-B9654BDE4DBC}" dt="2021-06-11T08:19:00.702" v="89" actId="478"/>
          <ac:spMkLst>
            <pc:docMk/>
            <pc:sldMk cId="0" sldId="335"/>
            <ac:spMk id="24" creationId="{6A20D758-C1B0-C241-B35D-5514200E516C}"/>
          </ac:spMkLst>
        </pc:spChg>
        <pc:spChg chg="del">
          <ac:chgData name="demayceline@yahoo.fr" userId="ccfa52760ca6107e" providerId="LiveId" clId="{C87E2FDA-A40F-B348-BF1A-B9654BDE4DBC}" dt="2021-06-11T08:19:03.632" v="93" actId="478"/>
          <ac:spMkLst>
            <pc:docMk/>
            <pc:sldMk cId="0" sldId="335"/>
            <ac:spMk id="25" creationId="{0B863F3F-7B31-D54A-AE7F-CF8F6CF8A8CD}"/>
          </ac:spMkLst>
        </pc:spChg>
        <pc:spChg chg="del">
          <ac:chgData name="demayceline@yahoo.fr" userId="ccfa52760ca6107e" providerId="LiveId" clId="{C87E2FDA-A40F-B348-BF1A-B9654BDE4DBC}" dt="2021-06-11T08:19:02.419" v="91" actId="478"/>
          <ac:spMkLst>
            <pc:docMk/>
            <pc:sldMk cId="0" sldId="335"/>
            <ac:spMk id="32" creationId="{3A11A92A-CBD0-1743-98BE-148C779D6CA3}"/>
          </ac:spMkLst>
        </pc:spChg>
        <pc:spChg chg="del">
          <ac:chgData name="demayceline@yahoo.fr" userId="ccfa52760ca6107e" providerId="LiveId" clId="{C87E2FDA-A40F-B348-BF1A-B9654BDE4DBC}" dt="2021-06-11T08:19:15.878" v="97" actId="478"/>
          <ac:spMkLst>
            <pc:docMk/>
            <pc:sldMk cId="0" sldId="335"/>
            <ac:spMk id="38914" creationId="{82EED7C4-C760-B34F-9BA1-4FCD77772109}"/>
          </ac:spMkLst>
        </pc:spChg>
        <pc:spChg chg="del">
          <ac:chgData name="demayceline@yahoo.fr" userId="ccfa52760ca6107e" providerId="LiveId" clId="{C87E2FDA-A40F-B348-BF1A-B9654BDE4DBC}" dt="2021-06-11T08:19:07.941" v="96" actId="478"/>
          <ac:spMkLst>
            <pc:docMk/>
            <pc:sldMk cId="0" sldId="335"/>
            <ac:spMk id="38916" creationId="{18EEB643-CF37-5B48-A7BD-447A8883D220}"/>
          </ac:spMkLst>
        </pc:spChg>
        <pc:picChg chg="del">
          <ac:chgData name="demayceline@yahoo.fr" userId="ccfa52760ca6107e" providerId="LiveId" clId="{C87E2FDA-A40F-B348-BF1A-B9654BDE4DBC}" dt="2021-06-11T08:21:46.469" v="106" actId="478"/>
          <ac:picMkLst>
            <pc:docMk/>
            <pc:sldMk cId="0" sldId="335"/>
            <ac:picMk id="5" creationId="{FE68006E-BF4C-8940-B71E-40B1FA5A0CEA}"/>
          </ac:picMkLst>
        </pc:picChg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336"/>
        </pc:sldMkLst>
      </pc:sldChg>
      <pc:sldChg chg="addSp delSp modSp mod setBg">
        <pc:chgData name="demayceline@yahoo.fr" userId="ccfa52760ca6107e" providerId="LiveId" clId="{C87E2FDA-A40F-B348-BF1A-B9654BDE4DBC}" dt="2021-06-11T08:18:51.036" v="86"/>
        <pc:sldMkLst>
          <pc:docMk/>
          <pc:sldMk cId="0" sldId="337"/>
        </pc:sldMkLst>
        <pc:spChg chg="del">
          <ac:chgData name="demayceline@yahoo.fr" userId="ccfa52760ca6107e" providerId="LiveId" clId="{C87E2FDA-A40F-B348-BF1A-B9654BDE4DBC}" dt="2021-06-11T08:09:14.574" v="75" actId="478"/>
          <ac:spMkLst>
            <pc:docMk/>
            <pc:sldMk cId="0" sldId="337"/>
            <ac:spMk id="2" creationId="{A69ACF44-B3BB-1C48-988D-AC23CE7248A2}"/>
          </ac:spMkLst>
        </pc:spChg>
        <pc:spChg chg="add mod">
          <ac:chgData name="demayceline@yahoo.fr" userId="ccfa52760ca6107e" providerId="LiveId" clId="{C87E2FDA-A40F-B348-BF1A-B9654BDE4DBC}" dt="2021-06-11T08:08:38.195" v="58" actId="478"/>
          <ac:spMkLst>
            <pc:docMk/>
            <pc:sldMk cId="0" sldId="337"/>
            <ac:spMk id="3" creationId="{E3CA32E2-FF4E-9444-B92E-4B5D05A974A6}"/>
          </ac:spMkLst>
        </pc:spChg>
        <pc:spChg chg="del mod">
          <ac:chgData name="demayceline@yahoo.fr" userId="ccfa52760ca6107e" providerId="LiveId" clId="{C87E2FDA-A40F-B348-BF1A-B9654BDE4DBC}" dt="2021-06-11T08:05:06.339" v="5" actId="478"/>
          <ac:spMkLst>
            <pc:docMk/>
            <pc:sldMk cId="0" sldId="337"/>
            <ac:spMk id="5" creationId="{FF1EB87C-F9D7-B94B-A7B7-2E3FD0AB1843}"/>
          </ac:spMkLst>
        </pc:spChg>
        <pc:spChg chg="del">
          <ac:chgData name="demayceline@yahoo.fr" userId="ccfa52760ca6107e" providerId="LiveId" clId="{C87E2FDA-A40F-B348-BF1A-B9654BDE4DBC}" dt="2021-06-11T08:08:41.566" v="59" actId="478"/>
          <ac:spMkLst>
            <pc:docMk/>
            <pc:sldMk cId="0" sldId="337"/>
            <ac:spMk id="6" creationId="{8F49EF37-416F-4D47-B793-4A37C33CA55A}"/>
          </ac:spMkLst>
        </pc:spChg>
        <pc:spChg chg="del">
          <ac:chgData name="demayceline@yahoo.fr" userId="ccfa52760ca6107e" providerId="LiveId" clId="{C87E2FDA-A40F-B348-BF1A-B9654BDE4DBC}" dt="2021-06-11T08:08:48.556" v="64" actId="478"/>
          <ac:spMkLst>
            <pc:docMk/>
            <pc:sldMk cId="0" sldId="337"/>
            <ac:spMk id="19" creationId="{503A7693-A942-4347-A3A3-61153ACA056D}"/>
          </ac:spMkLst>
        </pc:spChg>
        <pc:spChg chg="del">
          <ac:chgData name="demayceline@yahoo.fr" userId="ccfa52760ca6107e" providerId="LiveId" clId="{C87E2FDA-A40F-B348-BF1A-B9654BDE4DBC}" dt="2021-06-11T08:08:45.888" v="62" actId="478"/>
          <ac:spMkLst>
            <pc:docMk/>
            <pc:sldMk cId="0" sldId="337"/>
            <ac:spMk id="20" creationId="{E0CAB776-1817-3D46-8049-84839FD7FD64}"/>
          </ac:spMkLst>
        </pc:spChg>
        <pc:spChg chg="del">
          <ac:chgData name="demayceline@yahoo.fr" userId="ccfa52760ca6107e" providerId="LiveId" clId="{C87E2FDA-A40F-B348-BF1A-B9654BDE4DBC}" dt="2021-06-11T08:08:38.195" v="58" actId="478"/>
          <ac:spMkLst>
            <pc:docMk/>
            <pc:sldMk cId="0" sldId="337"/>
            <ac:spMk id="15363" creationId="{4442AF8B-C62B-B64A-9082-CDEAC1EDA21E}"/>
          </ac:spMkLst>
        </pc:spChg>
        <pc:spChg chg="mod">
          <ac:chgData name="demayceline@yahoo.fr" userId="ccfa52760ca6107e" providerId="LiveId" clId="{C87E2FDA-A40F-B348-BF1A-B9654BDE4DBC}" dt="2021-06-11T08:11:21.247" v="80" actId="207"/>
          <ac:spMkLst>
            <pc:docMk/>
            <pc:sldMk cId="0" sldId="337"/>
            <ac:spMk id="15364" creationId="{1565BDCB-F398-A44F-8DED-57592E7F0439}"/>
          </ac:spMkLst>
        </pc:spChg>
        <pc:spChg chg="del">
          <ac:chgData name="demayceline@yahoo.fr" userId="ccfa52760ca6107e" providerId="LiveId" clId="{C87E2FDA-A40F-B348-BF1A-B9654BDE4DBC}" dt="2021-06-11T08:08:47.517" v="63" actId="478"/>
          <ac:spMkLst>
            <pc:docMk/>
            <pc:sldMk cId="0" sldId="337"/>
            <ac:spMk id="15365" creationId="{35743D05-1CFB-904F-908E-CD69D0BACA26}"/>
          </ac:spMkLst>
        </pc:spChg>
        <pc:spChg chg="del">
          <ac:chgData name="demayceline@yahoo.fr" userId="ccfa52760ca6107e" providerId="LiveId" clId="{C87E2FDA-A40F-B348-BF1A-B9654BDE4DBC}" dt="2021-06-11T08:08:44.383" v="61" actId="478"/>
          <ac:spMkLst>
            <pc:docMk/>
            <pc:sldMk cId="0" sldId="337"/>
            <ac:spMk id="15366" creationId="{82D41BD1-B6E3-6145-904C-50F06BC22693}"/>
          </ac:spMkLst>
        </pc:spChg>
        <pc:spChg chg="del">
          <ac:chgData name="demayceline@yahoo.fr" userId="ccfa52760ca6107e" providerId="LiveId" clId="{C87E2FDA-A40F-B348-BF1A-B9654BDE4DBC}" dt="2021-06-11T08:08:51.987" v="67" actId="478"/>
          <ac:spMkLst>
            <pc:docMk/>
            <pc:sldMk cId="0" sldId="337"/>
            <ac:spMk id="15369" creationId="{79EE9A72-1E33-E24A-9CFA-93AF896B2E9D}"/>
          </ac:spMkLst>
        </pc:spChg>
        <pc:spChg chg="del">
          <ac:chgData name="demayceline@yahoo.fr" userId="ccfa52760ca6107e" providerId="LiveId" clId="{C87E2FDA-A40F-B348-BF1A-B9654BDE4DBC}" dt="2021-06-11T08:08:58.558" v="70" actId="478"/>
          <ac:spMkLst>
            <pc:docMk/>
            <pc:sldMk cId="0" sldId="337"/>
            <ac:spMk id="15370" creationId="{7F31FE0D-7B68-2F45-A8BC-8DE1A76D9C1D}"/>
          </ac:spMkLst>
        </pc:spChg>
        <pc:spChg chg="del mod">
          <ac:chgData name="demayceline@yahoo.fr" userId="ccfa52760ca6107e" providerId="LiveId" clId="{C87E2FDA-A40F-B348-BF1A-B9654BDE4DBC}" dt="2021-06-11T08:08:54.410" v="69" actId="478"/>
          <ac:spMkLst>
            <pc:docMk/>
            <pc:sldMk cId="0" sldId="337"/>
            <ac:spMk id="15371" creationId="{795DAA72-F131-1747-8F4E-F019DC0A84BA}"/>
          </ac:spMkLst>
        </pc:spChg>
        <pc:picChg chg="del">
          <ac:chgData name="demayceline@yahoo.fr" userId="ccfa52760ca6107e" providerId="LiveId" clId="{C87E2FDA-A40F-B348-BF1A-B9654BDE4DBC}" dt="2021-06-11T08:08:42.761" v="60" actId="478"/>
          <ac:picMkLst>
            <pc:docMk/>
            <pc:sldMk cId="0" sldId="337"/>
            <ac:picMk id="4" creationId="{A3C1EA98-70A7-EF4B-89CD-D3A32512B222}"/>
          </ac:picMkLst>
        </pc:picChg>
        <pc:picChg chg="del">
          <ac:chgData name="demayceline@yahoo.fr" userId="ccfa52760ca6107e" providerId="LiveId" clId="{C87E2FDA-A40F-B348-BF1A-B9654BDE4DBC}" dt="2021-06-11T08:08:50.809" v="66" actId="478"/>
          <ac:picMkLst>
            <pc:docMk/>
            <pc:sldMk cId="0" sldId="337"/>
            <ac:picMk id="16" creationId="{D24D3EFE-9301-5947-9DC5-D7314AB7FCF4}"/>
          </ac:picMkLst>
        </pc:picChg>
        <pc:picChg chg="del">
          <ac:chgData name="demayceline@yahoo.fr" userId="ccfa52760ca6107e" providerId="LiveId" clId="{C87E2FDA-A40F-B348-BF1A-B9654BDE4DBC}" dt="2021-06-11T08:08:49.680" v="65" actId="478"/>
          <ac:picMkLst>
            <pc:docMk/>
            <pc:sldMk cId="0" sldId="337"/>
            <ac:picMk id="18" creationId="{7621A7F1-527D-514F-A6FA-221557959582}"/>
          </ac:picMkLst>
        </pc:picChg>
        <pc:picChg chg="del">
          <ac:chgData name="demayceline@yahoo.fr" userId="ccfa52760ca6107e" providerId="LiveId" clId="{C87E2FDA-A40F-B348-BF1A-B9654BDE4DBC}" dt="2021-06-11T08:09:00.493" v="71" actId="478"/>
          <ac:picMkLst>
            <pc:docMk/>
            <pc:sldMk cId="0" sldId="337"/>
            <ac:picMk id="15362" creationId="{83DF4C17-2474-F948-BCB4-71FC47803EB8}"/>
          </ac:picMkLst>
        </pc:picChg>
        <pc:cxnChg chg="del">
          <ac:chgData name="demayceline@yahoo.fr" userId="ccfa52760ca6107e" providerId="LiveId" clId="{C87E2FDA-A40F-B348-BF1A-B9654BDE4DBC}" dt="2021-06-11T08:09:12.649" v="74" actId="478"/>
          <ac:cxnSpMkLst>
            <pc:docMk/>
            <pc:sldMk cId="0" sldId="337"/>
            <ac:cxnSpMk id="14" creationId="{DABE69E8-69C1-324F-B568-6226B6D0600E}"/>
          </ac:cxnSpMkLst>
        </pc:cxnChg>
        <pc:cxnChg chg="del">
          <ac:chgData name="demayceline@yahoo.fr" userId="ccfa52760ca6107e" providerId="LiveId" clId="{C87E2FDA-A40F-B348-BF1A-B9654BDE4DBC}" dt="2021-06-11T08:09:11.244" v="73" actId="478"/>
          <ac:cxnSpMkLst>
            <pc:docMk/>
            <pc:sldMk cId="0" sldId="337"/>
            <ac:cxnSpMk id="23" creationId="{531E56E7-685C-4F4D-8801-D2B088D2DE85}"/>
          </ac:cxnSpMkLst>
        </pc:cxnChg>
        <pc:cxnChg chg="del">
          <ac:chgData name="demayceline@yahoo.fr" userId="ccfa52760ca6107e" providerId="LiveId" clId="{C87E2FDA-A40F-B348-BF1A-B9654BDE4DBC}" dt="2021-06-11T08:09:09.859" v="72" actId="478"/>
          <ac:cxnSpMkLst>
            <pc:docMk/>
            <pc:sldMk cId="0" sldId="337"/>
            <ac:cxnSpMk id="24" creationId="{E82D605D-EFC3-AC4E-B7CF-2050D5D9AB30}"/>
          </ac:cxnSpMkLst>
        </pc:cxnChg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530542864" sldId="338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4270738841" sldId="341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0" sldId="343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1580855933" sldId="345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3499136493" sldId="346"/>
        </pc:sldMkLst>
      </pc:sldChg>
      <pc:sldChg chg="del">
        <pc:chgData name="demayceline@yahoo.fr" userId="ccfa52760ca6107e" providerId="LiveId" clId="{C87E2FDA-A40F-B348-BF1A-B9654BDE4DBC}" dt="2021-06-11T08:05:34.107" v="6" actId="2696"/>
        <pc:sldMkLst>
          <pc:docMk/>
          <pc:sldMk cId="861998681" sldId="347"/>
        </pc:sldMkLst>
      </pc:sldChg>
    </pc:docChg>
  </pc:docChgLst>
  <pc:docChgLst>
    <pc:chgData name="demayceline@yahoo.fr" userId="ccfa52760ca6107e" providerId="LiveId" clId="{C055E6E5-6436-9E42-9B18-9B950D46D8FB}"/>
    <pc:docChg chg="modSld">
      <pc:chgData name="demayceline@yahoo.fr" userId="ccfa52760ca6107e" providerId="LiveId" clId="{C055E6E5-6436-9E42-9B18-9B950D46D8FB}" dt="2020-05-20T07:34:05.226" v="6" actId="1076"/>
      <pc:docMkLst>
        <pc:docMk/>
      </pc:docMkLst>
      <pc:sldChg chg="modSp">
        <pc:chgData name="demayceline@yahoo.fr" userId="ccfa52760ca6107e" providerId="LiveId" clId="{C055E6E5-6436-9E42-9B18-9B950D46D8FB}" dt="2020-05-20T07:34:05.226" v="6" actId="1076"/>
        <pc:sldMkLst>
          <pc:docMk/>
          <pc:sldMk cId="0" sldId="272"/>
        </pc:sldMkLst>
        <pc:spChg chg="mod">
          <ac:chgData name="demayceline@yahoo.fr" userId="ccfa52760ca6107e" providerId="LiveId" clId="{C055E6E5-6436-9E42-9B18-9B950D46D8FB}" dt="2020-05-20T07:34:05.226" v="6" actId="1076"/>
          <ac:spMkLst>
            <pc:docMk/>
            <pc:sldMk cId="0" sldId="272"/>
            <ac:spMk id="8" creationId="{4442AF8B-C62B-B64A-9082-CDEAC1EDA21E}"/>
          </ac:spMkLst>
        </pc:spChg>
      </pc:sldChg>
      <pc:sldChg chg="modSp setBg">
        <pc:chgData name="demayceline@yahoo.fr" userId="ccfa52760ca6107e" providerId="LiveId" clId="{C055E6E5-6436-9E42-9B18-9B950D46D8FB}" dt="2020-05-20T07:33:38.673" v="5" actId="1035"/>
        <pc:sldMkLst>
          <pc:docMk/>
          <pc:sldMk cId="0" sldId="294"/>
        </pc:sldMkLst>
        <pc:spChg chg="mod">
          <ac:chgData name="demayceline@yahoo.fr" userId="ccfa52760ca6107e" providerId="LiveId" clId="{C055E6E5-6436-9E42-9B18-9B950D46D8FB}" dt="2020-05-20T07:33:38.673" v="5" actId="1035"/>
          <ac:spMkLst>
            <pc:docMk/>
            <pc:sldMk cId="0" sldId="294"/>
            <ac:spMk id="25603" creationId="{916A207F-B909-8F46-B90A-B312DFA3A19C}"/>
          </ac:spMkLst>
        </pc:spChg>
      </pc:sldChg>
    </pc:docChg>
  </pc:docChgLst>
  <pc:docChgLst>
    <pc:chgData name="demayceline@yahoo.fr" userId="ccfa52760ca6107e" providerId="LiveId" clId="{56B55428-2588-E64E-AB92-9A54FC733359}"/>
    <pc:docChg chg="undo custSel addSld delSld modSld">
      <pc:chgData name="demayceline@yahoo.fr" userId="ccfa52760ca6107e" providerId="LiveId" clId="{56B55428-2588-E64E-AB92-9A54FC733359}" dt="2021-06-24T07:50:21.201" v="207" actId="14826"/>
      <pc:docMkLst>
        <pc:docMk/>
      </pc:docMkLst>
      <pc:sldChg chg="modSp mod setBg">
        <pc:chgData name="demayceline@yahoo.fr" userId="ccfa52760ca6107e" providerId="LiveId" clId="{56B55428-2588-E64E-AB92-9A54FC733359}" dt="2021-06-21T14:47:53.540" v="205"/>
        <pc:sldMkLst>
          <pc:docMk/>
          <pc:sldMk cId="0" sldId="271"/>
        </pc:sldMkLst>
        <pc:spChg chg="mod">
          <ac:chgData name="demayceline@yahoo.fr" userId="ccfa52760ca6107e" providerId="LiveId" clId="{56B55428-2588-E64E-AB92-9A54FC733359}" dt="2021-06-21T14:19:39.329" v="37" actId="255"/>
          <ac:spMkLst>
            <pc:docMk/>
            <pc:sldMk cId="0" sldId="271"/>
            <ac:spMk id="2" creationId="{D2E4F797-9288-2B43-9292-B5C62467D5C3}"/>
          </ac:spMkLst>
        </pc:spChg>
      </pc:sldChg>
      <pc:sldChg chg="addSp modSp mod setBg">
        <pc:chgData name="demayceline@yahoo.fr" userId="ccfa52760ca6107e" providerId="LiveId" clId="{56B55428-2588-E64E-AB92-9A54FC733359}" dt="2021-06-21T14:39:11.222" v="165" actId="20577"/>
        <pc:sldMkLst>
          <pc:docMk/>
          <pc:sldMk cId="0" sldId="335"/>
        </pc:sldMkLst>
        <pc:spChg chg="add mod">
          <ac:chgData name="demayceline@yahoo.fr" userId="ccfa52760ca6107e" providerId="LiveId" clId="{56B55428-2588-E64E-AB92-9A54FC733359}" dt="2021-06-21T14:39:11.222" v="165" actId="20577"/>
          <ac:spMkLst>
            <pc:docMk/>
            <pc:sldMk cId="0" sldId="335"/>
            <ac:spMk id="3" creationId="{0EDF22E2-139D-A34A-AA34-BC77C245596C}"/>
          </ac:spMkLst>
        </pc:spChg>
        <pc:spChg chg="mod">
          <ac:chgData name="demayceline@yahoo.fr" userId="ccfa52760ca6107e" providerId="LiveId" clId="{56B55428-2588-E64E-AB92-9A54FC733359}" dt="2021-06-21T14:39:07.710" v="164" actId="20577"/>
          <ac:spMkLst>
            <pc:docMk/>
            <pc:sldMk cId="0" sldId="335"/>
            <ac:spMk id="19" creationId="{FCD33D6F-EA9C-CA4A-8DA1-84D6604FB2C9}"/>
          </ac:spMkLst>
        </pc:spChg>
      </pc:sldChg>
      <pc:sldChg chg="addSp delSp modSp mod setBg">
        <pc:chgData name="demayceline@yahoo.fr" userId="ccfa52760ca6107e" providerId="LiveId" clId="{56B55428-2588-E64E-AB92-9A54FC733359}" dt="2021-06-24T07:50:21.201" v="207" actId="14826"/>
        <pc:sldMkLst>
          <pc:docMk/>
          <pc:sldMk cId="0" sldId="337"/>
        </pc:sldMkLst>
        <pc:spChg chg="add del mod">
          <ac:chgData name="demayceline@yahoo.fr" userId="ccfa52760ca6107e" providerId="LiveId" clId="{56B55428-2588-E64E-AB92-9A54FC733359}" dt="2021-06-21T14:42:24.574" v="176" actId="767"/>
          <ac:spMkLst>
            <pc:docMk/>
            <pc:sldMk cId="0" sldId="337"/>
            <ac:spMk id="2" creationId="{4CE0F914-DEF5-9545-B892-40C4B6660B70}"/>
          </ac:spMkLst>
        </pc:spChg>
        <pc:spChg chg="mod">
          <ac:chgData name="demayceline@yahoo.fr" userId="ccfa52760ca6107e" providerId="LiveId" clId="{56B55428-2588-E64E-AB92-9A54FC733359}" dt="2021-06-21T14:41:59.395" v="171" actId="1076"/>
          <ac:spMkLst>
            <pc:docMk/>
            <pc:sldMk cId="0" sldId="337"/>
            <ac:spMk id="3" creationId="{E3CA32E2-FF4E-9444-B92E-4B5D05A974A6}"/>
          </ac:spMkLst>
        </pc:spChg>
        <pc:spChg chg="add del mod">
          <ac:chgData name="demayceline@yahoo.fr" userId="ccfa52760ca6107e" providerId="LiveId" clId="{56B55428-2588-E64E-AB92-9A54FC733359}" dt="2021-06-21T14:21:12.870" v="43" actId="478"/>
          <ac:spMkLst>
            <pc:docMk/>
            <pc:sldMk cId="0" sldId="337"/>
            <ac:spMk id="4" creationId="{163932F3-8F56-B946-9FE9-982E8EC838E9}"/>
          </ac:spMkLst>
        </pc:spChg>
        <pc:spChg chg="mod">
          <ac:chgData name="demayceline@yahoo.fr" userId="ccfa52760ca6107e" providerId="LiveId" clId="{56B55428-2588-E64E-AB92-9A54FC733359}" dt="2021-06-21T14:22:26.906" v="51" actId="1076"/>
          <ac:spMkLst>
            <pc:docMk/>
            <pc:sldMk cId="0" sldId="337"/>
            <ac:spMk id="15364" creationId="{1565BDCB-F398-A44F-8DED-57592E7F0439}"/>
          </ac:spMkLst>
        </pc:spChg>
        <pc:picChg chg="add mod">
          <ac:chgData name="demayceline@yahoo.fr" userId="ccfa52760ca6107e" providerId="LiveId" clId="{56B55428-2588-E64E-AB92-9A54FC733359}" dt="2021-06-21T14:46:14.526" v="203" actId="1076"/>
          <ac:picMkLst>
            <pc:docMk/>
            <pc:sldMk cId="0" sldId="337"/>
            <ac:picMk id="5" creationId="{49CBFF34-E4DC-5D49-826A-9EC4FDE5CFB8}"/>
          </ac:picMkLst>
        </pc:picChg>
        <pc:picChg chg="add mod">
          <ac:chgData name="demayceline@yahoo.fr" userId="ccfa52760ca6107e" providerId="LiveId" clId="{56B55428-2588-E64E-AB92-9A54FC733359}" dt="2021-06-24T07:50:21.201" v="207" actId="14826"/>
          <ac:picMkLst>
            <pc:docMk/>
            <pc:sldMk cId="0" sldId="337"/>
            <ac:picMk id="7" creationId="{FAD290B5-6ADB-ED46-8110-1DE48F6C493F}"/>
          </ac:picMkLst>
        </pc:picChg>
      </pc:sldChg>
      <pc:sldChg chg="addSp delSp modSp add mod setBg">
        <pc:chgData name="demayceline@yahoo.fr" userId="ccfa52760ca6107e" providerId="LiveId" clId="{56B55428-2588-E64E-AB92-9A54FC733359}" dt="2021-06-21T14:25:21.364" v="65"/>
        <pc:sldMkLst>
          <pc:docMk/>
          <pc:sldMk cId="530542864" sldId="338"/>
        </pc:sldMkLst>
        <pc:spChg chg="mod">
          <ac:chgData name="demayceline@yahoo.fr" userId="ccfa52760ca6107e" providerId="LiveId" clId="{56B55428-2588-E64E-AB92-9A54FC733359}" dt="2021-06-21T14:19:53.500" v="39" actId="255"/>
          <ac:spMkLst>
            <pc:docMk/>
            <pc:sldMk cId="530542864" sldId="338"/>
            <ac:spMk id="3" creationId="{E3CA32E2-FF4E-9444-B92E-4B5D05A974A6}"/>
          </ac:spMkLst>
        </pc:spChg>
        <pc:spChg chg="add del mod">
          <ac:chgData name="demayceline@yahoo.fr" userId="ccfa52760ca6107e" providerId="LiveId" clId="{56B55428-2588-E64E-AB92-9A54FC733359}" dt="2021-06-21T14:22:17.686" v="49"/>
          <ac:spMkLst>
            <pc:docMk/>
            <pc:sldMk cId="530542864" sldId="338"/>
            <ac:spMk id="4" creationId="{E10AEAA8-8778-AE43-9813-C974ABF496C0}"/>
          </ac:spMkLst>
        </pc:spChg>
        <pc:spChg chg="add mod">
          <ac:chgData name="demayceline@yahoo.fr" userId="ccfa52760ca6107e" providerId="LiveId" clId="{56B55428-2588-E64E-AB92-9A54FC733359}" dt="2021-06-21T14:22:40.917" v="52"/>
          <ac:spMkLst>
            <pc:docMk/>
            <pc:sldMk cId="530542864" sldId="338"/>
            <ac:spMk id="5" creationId="{42A20DA3-446C-4544-9EA7-4EBA43DCD015}"/>
          </ac:spMkLst>
        </pc:spChg>
        <pc:spChg chg="del">
          <ac:chgData name="demayceline@yahoo.fr" userId="ccfa52760ca6107e" providerId="LiveId" clId="{56B55428-2588-E64E-AB92-9A54FC733359}" dt="2021-06-21T14:21:58.182" v="47" actId="478"/>
          <ac:spMkLst>
            <pc:docMk/>
            <pc:sldMk cId="530542864" sldId="338"/>
            <ac:spMk id="15364" creationId="{1565BDCB-F398-A44F-8DED-57592E7F0439}"/>
          </ac:spMkLst>
        </pc:spChg>
      </pc:sldChg>
      <pc:sldChg chg="addSp delSp modSp add mod setBg">
        <pc:chgData name="demayceline@yahoo.fr" userId="ccfa52760ca6107e" providerId="LiveId" clId="{56B55428-2588-E64E-AB92-9A54FC733359}" dt="2021-06-21T14:25:26.743" v="67"/>
        <pc:sldMkLst>
          <pc:docMk/>
          <pc:sldMk cId="2381799766" sldId="339"/>
        </pc:sldMkLst>
        <pc:spChg chg="mod">
          <ac:chgData name="demayceline@yahoo.fr" userId="ccfa52760ca6107e" providerId="LiveId" clId="{56B55428-2588-E64E-AB92-9A54FC733359}" dt="2021-06-21T14:20:01.197" v="40" actId="255"/>
          <ac:spMkLst>
            <pc:docMk/>
            <pc:sldMk cId="2381799766" sldId="339"/>
            <ac:spMk id="3" creationId="{E3CA32E2-FF4E-9444-B92E-4B5D05A974A6}"/>
          </ac:spMkLst>
        </pc:spChg>
        <pc:spChg chg="add mod">
          <ac:chgData name="demayceline@yahoo.fr" userId="ccfa52760ca6107e" providerId="LiveId" clId="{56B55428-2588-E64E-AB92-9A54FC733359}" dt="2021-06-21T14:23:05.534" v="54"/>
          <ac:spMkLst>
            <pc:docMk/>
            <pc:sldMk cId="2381799766" sldId="339"/>
            <ac:spMk id="4" creationId="{F007508E-067F-6F4E-807E-38E94ED5C3B9}"/>
          </ac:spMkLst>
        </pc:spChg>
        <pc:spChg chg="del">
          <ac:chgData name="demayceline@yahoo.fr" userId="ccfa52760ca6107e" providerId="LiveId" clId="{56B55428-2588-E64E-AB92-9A54FC733359}" dt="2021-06-21T14:22:46.071" v="53" actId="478"/>
          <ac:spMkLst>
            <pc:docMk/>
            <pc:sldMk cId="2381799766" sldId="339"/>
            <ac:spMk id="15364" creationId="{1565BDCB-F398-A44F-8DED-57592E7F0439}"/>
          </ac:spMkLst>
        </pc:spChg>
      </pc:sldChg>
      <pc:sldChg chg="add del">
        <pc:chgData name="demayceline@yahoo.fr" userId="ccfa52760ca6107e" providerId="LiveId" clId="{56B55428-2588-E64E-AB92-9A54FC733359}" dt="2021-06-21T14:23:23.523" v="56" actId="2696"/>
        <pc:sldMkLst>
          <pc:docMk/>
          <pc:sldMk cId="507813421" sldId="340"/>
        </pc:sldMkLst>
      </pc:sldChg>
      <pc:sldChg chg="add setBg">
        <pc:chgData name="demayceline@yahoo.fr" userId="ccfa52760ca6107e" providerId="LiveId" clId="{56B55428-2588-E64E-AB92-9A54FC733359}" dt="2021-06-21T14:25:15.889" v="63"/>
        <pc:sldMkLst>
          <pc:docMk/>
          <pc:sldMk cId="789037144" sldId="340"/>
        </pc:sldMkLst>
      </pc:sldChg>
      <pc:sldChg chg="add">
        <pc:chgData name="demayceline@yahoo.fr" userId="ccfa52760ca6107e" providerId="LiveId" clId="{56B55428-2588-E64E-AB92-9A54FC733359}" dt="2021-06-21T14:40:56.504" v="166" actId="2890"/>
        <pc:sldMkLst>
          <pc:docMk/>
          <pc:sldMk cId="4270738841" sldId="341"/>
        </pc:sldMkLst>
      </pc:sldChg>
      <pc:sldChg chg="addSp delSp modSp add mod">
        <pc:chgData name="demayceline@yahoo.fr" userId="ccfa52760ca6107e" providerId="LiveId" clId="{56B55428-2588-E64E-AB92-9A54FC733359}" dt="2021-06-21T14:44:59.848" v="190" actId="1076"/>
        <pc:sldMkLst>
          <pc:docMk/>
          <pc:sldMk cId="280006732" sldId="342"/>
        </pc:sldMkLst>
        <pc:picChg chg="add mod">
          <ac:chgData name="demayceline@yahoo.fr" userId="ccfa52760ca6107e" providerId="LiveId" clId="{56B55428-2588-E64E-AB92-9A54FC733359}" dt="2021-06-21T14:44:59.848" v="190" actId="1076"/>
          <ac:picMkLst>
            <pc:docMk/>
            <pc:sldMk cId="280006732" sldId="342"/>
            <ac:picMk id="4" creationId="{6AB2C39B-CC5A-8D42-99D3-8D17912E0D6B}"/>
          </ac:picMkLst>
        </pc:picChg>
        <pc:picChg chg="del">
          <ac:chgData name="demayceline@yahoo.fr" userId="ccfa52760ca6107e" providerId="LiveId" clId="{56B55428-2588-E64E-AB92-9A54FC733359}" dt="2021-06-21T14:43:57.916" v="182" actId="478"/>
          <ac:picMkLst>
            <pc:docMk/>
            <pc:sldMk cId="280006732" sldId="342"/>
            <ac:picMk id="5" creationId="{49CBFF34-E4DC-5D49-826A-9EC4FDE5CFB8}"/>
          </ac:picMkLst>
        </pc:picChg>
      </pc:sldChg>
      <pc:sldChg chg="new del">
        <pc:chgData name="demayceline@yahoo.fr" userId="ccfa52760ca6107e" providerId="LiveId" clId="{56B55428-2588-E64E-AB92-9A54FC733359}" dt="2021-06-21T14:45:19.961" v="192" actId="680"/>
        <pc:sldMkLst>
          <pc:docMk/>
          <pc:sldMk cId="1324251850" sldId="3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="" xmlns:a16="http://schemas.microsoft.com/office/drawing/2014/main" id="{D8BFBC64-D20F-C742-87D5-F0691315EE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4A2F4F8D-31D8-AF4F-9012-CC8C9169C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30BB45D-D39C-8448-A066-1C9F09712B0F}" type="datetimeFigureOut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="" xmlns:a16="http://schemas.microsoft.com/office/drawing/2014/main" id="{1046DA33-C9B4-1449-803D-00D826AE7A6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="" xmlns:a16="http://schemas.microsoft.com/office/drawing/2014/main" id="{AC5E0EF2-3083-CB40-83A7-88746217D5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BA6E5294-F4FB-E142-9AA7-C33A8B878D0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7B988295-8506-114E-90FD-AFEB88405B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6BE9976-1583-9045-AE74-7BD884A024A5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9529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Espace réservé de l'image des diapositives 1">
            <a:extLst>
              <a:ext uri="{FF2B5EF4-FFF2-40B4-BE49-F238E27FC236}">
                <a16:creationId xmlns="" xmlns:a16="http://schemas.microsoft.com/office/drawing/2014/main" id="{946DD07E-C8D0-F54D-B334-48B80F4719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8" name="Espace réservé des notes 2">
            <a:extLst>
              <a:ext uri="{FF2B5EF4-FFF2-40B4-BE49-F238E27FC236}">
                <a16:creationId xmlns="" xmlns:a16="http://schemas.microsoft.com/office/drawing/2014/main" id="{61023EFB-0FF7-6947-925A-28EFB7E1AD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 dirty="0"/>
          </a:p>
        </p:txBody>
      </p:sp>
      <p:sp>
        <p:nvSpPr>
          <p:cNvPr id="39939" name="Espace réservé du numéro de diapositive 3">
            <a:extLst>
              <a:ext uri="{FF2B5EF4-FFF2-40B4-BE49-F238E27FC236}">
                <a16:creationId xmlns="" xmlns:a16="http://schemas.microsoft.com/office/drawing/2014/main" id="{C89E353E-618C-1E47-AEC3-3E15897EC5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518A36E9-2521-6243-B713-FFCA3A518099}" type="slidenum">
              <a:rPr lang="fr-FR" altLang="fr-FR" smtClean="0"/>
              <a:pPr/>
              <a:t>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48900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006EF7C-93C4-EC49-9BAD-49D388D7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282C-FB36-A44C-94CF-A9D598F0B18B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6ECA016-0342-204C-AB68-7100E375B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FDBB407-0606-0243-B25F-A72C620E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4B9AB-0F83-D24A-AC60-3336F001142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24034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33B0CC-2C0F-7C4F-A1E6-5301A0A94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107CD-83BB-0B4C-A793-6DAAC7CA810B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EE3E274-04C8-7243-8B0B-163C936DD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B681589-5CEF-B445-9E34-002097A35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BB94-AEBD-AE4C-93A2-2D7AB6C0417B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35376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B099053-2F6D-134D-A668-B27C2FEF0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DDC9-A1D9-4A45-BC60-A15A3461C39A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40BC9C-4A95-3F4A-BE42-0C187EB2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90173CB-CF95-F94F-B7B4-EC804BB3F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8D619-5C7A-B646-99B3-8F8C701B893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47314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96C097C-B8DB-6E4F-9FC5-8DC0DFE3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E44D-85E7-0545-8776-ABF5E21C6DD0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0628BE-FF6E-F84F-838A-E74931A91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EFD32C-82FC-5141-930D-46720BB3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52E04-7ED3-D540-A062-0749290664CC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978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FFD8D0-B60F-D647-8151-F54EE795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CABD-F4AD-954F-826E-456D6AD7BBBC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20E066-22DA-3C4E-952B-6143B3363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4F4619-BC89-CF4A-AA34-F7D082D77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21B23-9D02-B44F-92E3-DFEDA3F7701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2959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493AB619-12A1-E548-9BED-B95622A00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5A352-6F2C-2245-A741-E1E8659F2F1F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A50B681-434E-3E48-B705-E1C9C55DE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73F130AA-613C-834D-AA9C-B8823DE2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7B28D-484C-B948-A7A4-82D3EC6AE76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418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B1B0935-8FB0-4248-B3CB-03386C620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A9CB4-1065-DE40-B3AC-C0FBBD158582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5A090472-8150-7142-A2CE-AA728847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CB4F57D2-09E6-9144-B4BC-737869E36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E485B-6762-A84C-9F22-562FC599DD4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351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253E65D1-D5F4-3B41-B328-4FB3A3D16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68D67-9111-2243-BC14-0273DA259E90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46EDF5A9-6A9E-9144-9942-55149F2CF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FB1C7C26-8F95-574C-80B2-D849EB736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2EC6C-C0C7-1246-A9B6-2D3256ABC65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256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08870C7C-BD92-4648-9F98-F71D7641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3622F-19C4-FD4E-8173-3759640889ED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93F98BD8-8FCD-DD43-B805-3A6CB0272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53129C2B-CE08-7A4D-85E0-3A3550FC8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0EBB5-8732-7F4C-B92E-F95A2B3B1AD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9545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1D4A2BCB-3AF5-0B4A-B2BD-1C74E647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D46B5-54F9-0143-AE3F-02B26302FD14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4527D8B5-D9AD-6F49-8B65-71BDF7FE5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3ABEA57D-D96C-4B42-BA84-2CA533841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7DC14-40C4-964B-9EDF-0F56EB482B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683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3F44D660-74F5-CD42-AA64-04E3C02B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BF0AB-E389-984F-A4A0-8F9A399DE0BF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8C921926-8B62-074A-8171-3AD526ACF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C6EF67A2-2451-EE43-AE13-1E92A3281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5B26C-EE80-324D-9E8C-996EAF1DBFA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2396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F8B836E3-D101-3041-B9EA-9CEA7E437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  <a:endParaRPr lang="en-US" altLang="fr-FR"/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3D92A68-15EE-2F41-B131-9BC9183AA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  <a:endParaRPr lang="en-US" altLang="fr-FR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F7F27F1-7861-584A-B9CD-6ECD5B07C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33699C-C217-4143-9293-AC767EB1DC06}" type="datetime1">
              <a:rPr lang="fr-FR"/>
              <a:pPr>
                <a:defRPr/>
              </a:pPr>
              <a:t>01/07/2021</a:t>
            </a:fld>
            <a:endParaRPr lang="fr-FR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440F1F-9EC0-424E-9481-5A55AD728D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B25309-74D7-7743-9596-C86814BFE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E09B1BC-BE36-7242-91B1-293987B1A18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3.jpg"/><Relationship Id="rId7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jp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23.jpg"/><Relationship Id="rId7" Type="http://schemas.openxmlformats.org/officeDocument/2006/relationships/hyperlink" Target="mailto:claire.jacquet@apesa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benjamin.tyl@apesa.fr" TargetMode="External"/><Relationship Id="rId5" Type="http://schemas.openxmlformats.org/officeDocument/2006/relationships/hyperlink" Target="mailto:christine.ferrer@apesa.fr" TargetMode="External"/><Relationship Id="rId4" Type="http://schemas.openxmlformats.org/officeDocument/2006/relationships/hyperlink" Target="mailto:florian.monlau@apesa.f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2E4F797-9288-2B43-9292-B5C62467D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571" y="3429001"/>
            <a:ext cx="8382000" cy="1872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45720" rIns="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l" defTabSz="914400" eaLnBrk="1" hangingPunct="1">
              <a:lnSpc>
                <a:spcPct val="100000"/>
              </a:lnSpc>
              <a:defRPr/>
            </a:pPr>
            <a:r>
              <a:rPr lang="fr-FR" altLang="fr-FR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APESA</a:t>
            </a:r>
            <a:endParaRPr lang="fr-FR" altLang="fr-FR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914400" eaLnBrk="1" hangingPunct="1">
              <a:lnSpc>
                <a:spcPct val="100000"/>
              </a:lnSpc>
              <a:defRPr/>
            </a:pPr>
            <a:r>
              <a:rPr lang="fr-FR" altLang="fr-F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Présentation de la structure</a:t>
            </a:r>
            <a:endParaRPr lang="fr-FR" altLang="fr-F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xmlns:lc="http://schemas.openxmlformats.org/drawingml/2006/lockedCanvas" id="{FAD290B5-6ADB-ED46-8110-1DE48F6C4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9002" y="2718273"/>
            <a:ext cx="4666998" cy="66123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ce réservé du numéro de diapositive 1">
            <a:extLst>
              <a:ext uri="{FF2B5EF4-FFF2-40B4-BE49-F238E27FC236}">
                <a16:creationId xmlns="" xmlns:a16="http://schemas.microsoft.com/office/drawing/2014/main" id="{1565BDCB-F398-A44F-8DED-57592E7F0439}"/>
              </a:ext>
            </a:extLst>
          </p:cNvPr>
          <p:cNvSpPr txBox="1">
            <a:spLocks/>
          </p:cNvSpPr>
          <p:nvPr/>
        </p:nvSpPr>
        <p:spPr bwMode="auto">
          <a:xfrm>
            <a:off x="0" y="6356487"/>
            <a:ext cx="500743" cy="28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F0FAAEC-4560-264D-B879-F163EF66ABC2}" type="slidenum"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fr-FR" alt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="" xmlns:a16="http://schemas.microsoft.com/office/drawing/2014/main" id="{FAD290B5-6ADB-ED46-8110-1DE48F6C4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1042" y="6025867"/>
            <a:ext cx="4667003" cy="661238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="" xmlns:a16="http://schemas.microsoft.com/office/drawing/2014/main" id="{4442AF8B-C62B-B64A-9082-CDEAC1EDA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431" y="265815"/>
            <a:ext cx="65119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000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defTabSz="914400" eaLnBrk="1" hangingPunct="1">
              <a:lnSpc>
                <a:spcPct val="100000"/>
              </a:lnSpc>
              <a:defRPr/>
            </a:pPr>
            <a:r>
              <a:rPr lang="fr-FR" altLang="fr-FR" sz="2800" b="1" dirty="0" smtClean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L’APESA </a:t>
            </a:r>
            <a:br>
              <a:rPr lang="fr-FR" altLang="fr-FR" sz="2800" b="1" dirty="0" smtClean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SOMMES-NOUS ?</a:t>
            </a:r>
            <a:endParaRPr lang="fr-FR" altLang="fr-FR" sz="2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35743D05-1CFB-904F-908E-CD69D0BACA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54" y="1436349"/>
            <a:ext cx="3101975" cy="1223412"/>
          </a:xfrm>
          <a:prstGeom prst="rect">
            <a:avLst/>
          </a:prstGeom>
          <a:noFill/>
          <a:ln>
            <a:noFill/>
          </a:ln>
          <a:effectLst>
            <a:softEdge rad="0"/>
          </a:effectLst>
        </p:spPr>
        <p:txBody>
          <a:bodyPr lIns="7200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centre technologique </a:t>
            </a:r>
            <a:r>
              <a:rPr lang="fr-FR" alt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créé en 1995 (statut associatif)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service de la transition écologique</a:t>
            </a:r>
            <a:r>
              <a:rPr lang="fr-FR" alt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entreprises et des territoires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82D41BD1-B6E3-6145-904C-50F06BC22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154" y="3021680"/>
            <a:ext cx="4745029" cy="1477328"/>
          </a:xfrm>
          <a:prstGeom prst="rect">
            <a:avLst/>
          </a:prstGeom>
          <a:noFill/>
          <a:ln>
            <a:noFill/>
          </a:ln>
        </p:spPr>
        <p:txBody>
          <a:bodyPr wrap="square" lIns="7200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fr-FR" altLang="fr-FR" sz="20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offres </a:t>
            </a:r>
            <a:endParaRPr lang="fr-FR" altLang="fr-FR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Valorisation des déchets</a:t>
            </a:r>
            <a:r>
              <a:rPr lang="fr-FR" altLang="fr-FR" sz="11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biomasses et effluents</a:t>
            </a:r>
            <a:endParaRPr lang="fr-FR" altLang="fr-FR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Réglementation et prévention HSE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Création de valeur sociétale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Eco-innovation et évaluation environnementale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79EE9A72-1E33-E24A-9CFA-93AF896B2E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1484" y="4982771"/>
            <a:ext cx="243363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1" dirty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dirty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COLLABORATEURS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="" xmlns:a16="http://schemas.microsoft.com/office/drawing/2014/main" id="{7F31FE0D-7B68-2F45-A8BC-8DE1A76D9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6020" y="5100322"/>
            <a:ext cx="242411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CERTIFIÉ</a:t>
            </a:r>
          </a:p>
          <a:p>
            <a:pPr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fr-FR" altLang="fr-FR" sz="1600" b="1" dirty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 9001</a:t>
            </a:r>
            <a:r>
              <a:rPr lang="fr-FR" altLang="fr-FR" sz="1600" dirty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fr-FR" altLang="fr-FR" sz="1600" b="1" dirty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14001 </a:t>
            </a:r>
            <a:endParaRPr lang="fr-FR" altLang="fr-FR" sz="1600" dirty="0">
              <a:solidFill>
                <a:srgbClr val="0199A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="" xmlns:a16="http://schemas.microsoft.com/office/drawing/2014/main" id="{795DAA72-F131-1747-8F4E-F019DC0A8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397" y="4844459"/>
            <a:ext cx="13128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1600" dirty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2019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M </a:t>
            </a:r>
            <a:r>
              <a:rPr lang="fr-FR" altLang="fr-FR" sz="4000" dirty="0">
                <a:solidFill>
                  <a:srgbClr val="0199A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A69ACF44-B3BB-1C48-988D-AC23CE7248A2}"/>
              </a:ext>
            </a:extLst>
          </p:cNvPr>
          <p:cNvSpPr/>
          <p:nvPr/>
        </p:nvSpPr>
        <p:spPr>
          <a:xfrm>
            <a:off x="8013913" y="2195402"/>
            <a:ext cx="188969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899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</a:t>
            </a:r>
            <a:r>
              <a:rPr lang="fr-FR" sz="1200" dirty="0" err="1">
                <a:solidFill>
                  <a:srgbClr val="0899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www.apesa.fr</a:t>
            </a:r>
            <a:r>
              <a:rPr lang="fr-FR" sz="1200" dirty="0">
                <a:solidFill>
                  <a:srgbClr val="0899A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  <p:pic>
        <p:nvPicPr>
          <p:cNvPr id="16" name="Picture 13" descr="Résultat de recherche d'images pour &quot;CIR&quot;">
            <a:extLst>
              <a:ext uri="{FF2B5EF4-FFF2-40B4-BE49-F238E27FC236}">
                <a16:creationId xmlns="" xmlns:a16="http://schemas.microsoft.com/office/drawing/2014/main" id="{D24D3EFE-9301-5947-9DC5-D7314AB7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755" y="2796757"/>
            <a:ext cx="868417" cy="744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 descr="RÃ©sultat de recherche d'images pour &quot;CRT centre de ressource technologique&quot;">
            <a:extLst>
              <a:ext uri="{FF2B5EF4-FFF2-40B4-BE49-F238E27FC236}">
                <a16:creationId xmlns="" xmlns:a16="http://schemas.microsoft.com/office/drawing/2014/main" id="{7621A7F1-527D-514F-A6FA-2215579595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31" y="2776363"/>
            <a:ext cx="819617" cy="78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="" xmlns:a16="http://schemas.microsoft.com/office/drawing/2014/main" id="{A3C1EA98-70A7-EF4B-89CD-D3A32512B2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27376" y="115774"/>
            <a:ext cx="1563618" cy="211088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FF1EB87C-F9D7-B94B-A7B7-2E3FD0AB1843}"/>
              </a:ext>
            </a:extLst>
          </p:cNvPr>
          <p:cNvSpPr/>
          <p:nvPr/>
        </p:nvSpPr>
        <p:spPr>
          <a:xfrm>
            <a:off x="6951822" y="801240"/>
            <a:ext cx="32351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L’APESA EN NOUVELLE-AQUITAINE</a:t>
            </a:r>
          </a:p>
          <a:p>
            <a:r>
              <a:rPr lang="fr-FR" sz="105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plus près de nos clients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F49EF37-416F-4D47-B793-4A37C33CA55A}"/>
              </a:ext>
            </a:extLst>
          </p:cNvPr>
          <p:cNvSpPr/>
          <p:nvPr/>
        </p:nvSpPr>
        <p:spPr>
          <a:xfrm>
            <a:off x="6951822" y="1373256"/>
            <a:ext cx="22394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269A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BORDEAUX &gt;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Floirac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089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TARNOS &gt;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PTCE Sud Aquitaine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B0CB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 &gt;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Technopole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Hélioparc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00" b="1" dirty="0">
                <a:solidFill>
                  <a:srgbClr val="EA540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LESCAR &gt; 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 </a:t>
            </a:r>
            <a:r>
              <a:rPr lang="fr-FR" sz="1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Ecologia</a:t>
            </a:r>
            <a:endParaRPr lang="fr-FR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2" descr="RÃ©sultat de recherche d'images pour &quot;CTBM&quot;">
            <a:extLst>
              <a:ext uri="{FF2B5EF4-FFF2-40B4-BE49-F238E27FC236}">
                <a16:creationId xmlns="" xmlns:a16="http://schemas.microsoft.com/office/drawing/2014/main" id="{A6C28B7C-8A46-5241-B80F-506F11B970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179" y="2807583"/>
            <a:ext cx="1023135" cy="65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 descr="RÃ©sultat de recherche d'images pour &quot;institut MICA&quot;">
            <a:extLst>
              <a:ext uri="{FF2B5EF4-FFF2-40B4-BE49-F238E27FC236}">
                <a16:creationId xmlns="" xmlns:a16="http://schemas.microsoft.com/office/drawing/2014/main" id="{1F7A834C-C70E-6A45-8BEB-618F760A6D0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441" y="3730677"/>
            <a:ext cx="1256870" cy="5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Afficher l’image sourc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172" y="3702211"/>
            <a:ext cx="1058896" cy="586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="" xmlns:a16="http://schemas.microsoft.com/office/drawing/2014/main" id="{E3CA32E2-FF4E-9444-B92E-4B5D05A9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743" y="-87362"/>
            <a:ext cx="8543925" cy="1325563"/>
          </a:xfrm>
        </p:spPr>
        <p:txBody>
          <a:bodyPr/>
          <a:lstStyle/>
          <a:p>
            <a:r>
              <a:rPr lang="fr-FR" sz="3200" dirty="0" smtClean="0">
                <a:solidFill>
                  <a:srgbClr val="A1C43A"/>
                </a:solidFill>
              </a:rPr>
              <a:t>Le pôle valorisation</a:t>
            </a:r>
            <a:endParaRPr lang="fr-FR" sz="3200" dirty="0">
              <a:solidFill>
                <a:srgbClr val="A1C43A"/>
              </a:solidFill>
            </a:endParaRPr>
          </a:p>
        </p:txBody>
      </p:sp>
      <p:sp>
        <p:nvSpPr>
          <p:cNvPr id="4" name="Espace réservé du numéro de diapositive 1">
            <a:extLst>
              <a:ext uri="{FF2B5EF4-FFF2-40B4-BE49-F238E27FC236}">
                <a16:creationId xmlns="" xmlns:a16="http://schemas.microsoft.com/office/drawing/2014/main" id="{F007508E-067F-6F4E-807E-38E94ED5C3B9}"/>
              </a:ext>
            </a:extLst>
          </p:cNvPr>
          <p:cNvSpPr txBox="1">
            <a:spLocks/>
          </p:cNvSpPr>
          <p:nvPr/>
        </p:nvSpPr>
        <p:spPr bwMode="auto">
          <a:xfrm>
            <a:off x="0" y="6356487"/>
            <a:ext cx="500743" cy="28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F0FAAEC-4560-264D-B879-F163EF66ABC2}" type="slidenum"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fr-FR" alt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0">
            <a:extLst>
              <a:ext uri="{FF2B5EF4-FFF2-40B4-BE49-F238E27FC236}">
                <a16:creationId xmlns="" xmlns:a16="http://schemas.microsoft.com/office/drawing/2014/main" id="{145A2586-7D4C-FD41-94F6-3515119D1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8226" y="2381155"/>
            <a:ext cx="3919045" cy="1384995"/>
          </a:xfrm>
          <a:prstGeom prst="rect">
            <a:avLst/>
          </a:prstGeom>
          <a:noFill/>
          <a:ln>
            <a:noFill/>
          </a:ln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Spécialistes de l’innovation technologique</a:t>
            </a:r>
            <a:r>
              <a:rPr lang="fr-FR" alt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nous avons </a:t>
            </a:r>
            <a:r>
              <a:rPr lang="fr-FR" altLang="fr-F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pour </a:t>
            </a:r>
            <a:r>
              <a:rPr lang="fr-FR" alt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 de faciliter l’émergence et le développement </a:t>
            </a:r>
            <a:r>
              <a:rPr lang="fr-FR" altLang="fr-F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fr-FR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 techniques innovantes </a:t>
            </a:r>
            <a:r>
              <a:rPr lang="fr-FR" alt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dans le domaine </a:t>
            </a:r>
            <a:r>
              <a:rPr lang="fr-FR" altLang="fr-F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 </a:t>
            </a:r>
            <a:r>
              <a:rPr lang="fr-FR" alt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traitement déchets, biomasses et effluents.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F46D6CB-A7D5-DA47-A91E-E0793F744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7824" y="4057814"/>
            <a:ext cx="6083290" cy="133094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63816AD-F8F4-354F-AB92-E270B5FF2C3C}"/>
              </a:ext>
            </a:extLst>
          </p:cNvPr>
          <p:cNvSpPr/>
          <p:nvPr/>
        </p:nvSpPr>
        <p:spPr>
          <a:xfrm>
            <a:off x="500743" y="4369344"/>
            <a:ext cx="1340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dirty="0">
                <a:solidFill>
                  <a:srgbClr val="089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4 </a:t>
            </a:r>
          </a:p>
          <a:p>
            <a:pPr algn="ctr"/>
            <a:r>
              <a:rPr lang="fr-FR" sz="2000" b="1" dirty="0">
                <a:solidFill>
                  <a:srgbClr val="0899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FILIÈRES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F94D9A0-0415-CE4B-B51A-2DB3C158D2D6}"/>
              </a:ext>
            </a:extLst>
          </p:cNvPr>
          <p:cNvSpPr/>
          <p:nvPr/>
        </p:nvSpPr>
        <p:spPr>
          <a:xfrm>
            <a:off x="3517647" y="5207529"/>
            <a:ext cx="1307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b="1" dirty="0" smtClean="0">
                <a:solidFill>
                  <a:srgbClr val="0899A6"/>
                </a:solidFill>
              </a:rPr>
              <a:t>MÉTHANISATION</a:t>
            </a:r>
          </a:p>
          <a:p>
            <a:r>
              <a:rPr lang="fr-FR" sz="1100" b="1" dirty="0" smtClean="0">
                <a:solidFill>
                  <a:srgbClr val="0899A6"/>
                </a:solidFill>
              </a:rPr>
              <a:t>MÉTHANATION</a:t>
            </a:r>
            <a:endParaRPr lang="fr-FR" sz="1100" b="1" dirty="0">
              <a:solidFill>
                <a:srgbClr val="0899A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14D082B-61AC-B04B-8184-B21C90F1CBE0}"/>
              </a:ext>
            </a:extLst>
          </p:cNvPr>
          <p:cNvSpPr/>
          <p:nvPr/>
        </p:nvSpPr>
        <p:spPr>
          <a:xfrm>
            <a:off x="4978191" y="5207529"/>
            <a:ext cx="13071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b="1" dirty="0">
                <a:solidFill>
                  <a:srgbClr val="7E539B"/>
                </a:solidFill>
              </a:rPr>
              <a:t>COMPOSTAGE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3D0C823-E88B-7C41-BFE9-44FAC94C4D45}"/>
              </a:ext>
            </a:extLst>
          </p:cNvPr>
          <p:cNvSpPr/>
          <p:nvPr/>
        </p:nvSpPr>
        <p:spPr>
          <a:xfrm>
            <a:off x="6499390" y="5207529"/>
            <a:ext cx="13071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b="1" dirty="0" smtClean="0">
                <a:solidFill>
                  <a:srgbClr val="B0CB08"/>
                </a:solidFill>
              </a:rPr>
              <a:t>EFFLUENTS</a:t>
            </a:r>
          </a:p>
          <a:p>
            <a:r>
              <a:rPr lang="fr-FR" sz="1100" b="1" dirty="0" smtClean="0">
                <a:solidFill>
                  <a:srgbClr val="B0CB08"/>
                </a:solidFill>
              </a:rPr>
              <a:t>MICROALGUES</a:t>
            </a:r>
            <a:endParaRPr lang="fr-FR" sz="1100" b="1" dirty="0">
              <a:solidFill>
                <a:srgbClr val="B0CB08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F9F6436-2CF0-9D40-91A4-6A3E73508638}"/>
              </a:ext>
            </a:extLst>
          </p:cNvPr>
          <p:cNvSpPr/>
          <p:nvPr/>
        </p:nvSpPr>
        <p:spPr>
          <a:xfrm>
            <a:off x="7835402" y="5192514"/>
            <a:ext cx="15366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100" b="1" dirty="0" smtClean="0">
                <a:solidFill>
                  <a:srgbClr val="0269A4"/>
                </a:solidFill>
              </a:rPr>
              <a:t>BIOPLASTIQUES</a:t>
            </a:r>
          </a:p>
          <a:p>
            <a:pPr lvl="0"/>
            <a:r>
              <a:rPr lang="fr-FR" sz="1100" b="1" dirty="0" smtClean="0">
                <a:solidFill>
                  <a:srgbClr val="0269A4"/>
                </a:solidFill>
              </a:rPr>
              <a:t>BIODEGRADABILITE</a:t>
            </a:r>
            <a:endParaRPr lang="fr-FR" sz="1100" b="1" dirty="0">
              <a:solidFill>
                <a:srgbClr val="0269A4"/>
              </a:solidFill>
            </a:endParaRPr>
          </a:p>
        </p:txBody>
      </p:sp>
      <p:sp>
        <p:nvSpPr>
          <p:cNvPr id="12" name="Chevron 11">
            <a:extLst>
              <a:ext uri="{FF2B5EF4-FFF2-40B4-BE49-F238E27FC236}">
                <a16:creationId xmlns="" xmlns:a16="http://schemas.microsoft.com/office/drawing/2014/main" id="{FB25574A-F13F-4C41-8755-F4C66790ACA9}"/>
              </a:ext>
            </a:extLst>
          </p:cNvPr>
          <p:cNvSpPr/>
          <p:nvPr/>
        </p:nvSpPr>
        <p:spPr>
          <a:xfrm>
            <a:off x="4567271" y="2700025"/>
            <a:ext cx="492195" cy="49219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hevron 12">
            <a:extLst>
              <a:ext uri="{FF2B5EF4-FFF2-40B4-BE49-F238E27FC236}">
                <a16:creationId xmlns="" xmlns:a16="http://schemas.microsoft.com/office/drawing/2014/main" id="{73D5F4F5-68BA-154A-AF6A-3E1B13F8495D}"/>
              </a:ext>
            </a:extLst>
          </p:cNvPr>
          <p:cNvSpPr/>
          <p:nvPr/>
        </p:nvSpPr>
        <p:spPr>
          <a:xfrm>
            <a:off x="2439899" y="4469087"/>
            <a:ext cx="492195" cy="49219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hevron 13">
            <a:extLst>
              <a:ext uri="{FF2B5EF4-FFF2-40B4-BE49-F238E27FC236}">
                <a16:creationId xmlns="" xmlns:a16="http://schemas.microsoft.com/office/drawing/2014/main" id="{73D5F4F5-68BA-154A-AF6A-3E1B13F8495D}"/>
              </a:ext>
            </a:extLst>
          </p:cNvPr>
          <p:cNvSpPr/>
          <p:nvPr/>
        </p:nvSpPr>
        <p:spPr>
          <a:xfrm>
            <a:off x="2788862" y="4469087"/>
            <a:ext cx="492195" cy="49219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hevron 14">
            <a:extLst>
              <a:ext uri="{FF2B5EF4-FFF2-40B4-BE49-F238E27FC236}">
                <a16:creationId xmlns="" xmlns:a16="http://schemas.microsoft.com/office/drawing/2014/main" id="{73D5F4F5-68BA-154A-AF6A-3E1B13F8495D}"/>
              </a:ext>
            </a:extLst>
          </p:cNvPr>
          <p:cNvSpPr/>
          <p:nvPr/>
        </p:nvSpPr>
        <p:spPr>
          <a:xfrm>
            <a:off x="2090687" y="4469087"/>
            <a:ext cx="492195" cy="49219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5809132-0305-2447-8EEF-CC1B3E962C7B}"/>
              </a:ext>
            </a:extLst>
          </p:cNvPr>
          <p:cNvSpPr/>
          <p:nvPr/>
        </p:nvSpPr>
        <p:spPr>
          <a:xfrm>
            <a:off x="7718009" y="2658016"/>
            <a:ext cx="21932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Porteurs de projets</a:t>
            </a:r>
          </a:p>
          <a:p>
            <a:pPr algn="just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Agriculteurs et Industriels</a:t>
            </a:r>
          </a:p>
          <a:p>
            <a:pPr algn="just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Bureaux d'études</a:t>
            </a:r>
          </a:p>
          <a:p>
            <a:pPr algn="just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Financeurs</a:t>
            </a:r>
          </a:p>
          <a:p>
            <a:pPr algn="just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Constructeurs</a:t>
            </a:r>
          </a:p>
          <a:p>
            <a:pPr algn="just"/>
            <a:r>
              <a:rPr lang="fr-FR" sz="1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Collectivités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2052245B-7D58-A445-BEE1-9B69921C1F3E}"/>
              </a:ext>
            </a:extLst>
          </p:cNvPr>
          <p:cNvSpPr/>
          <p:nvPr/>
        </p:nvSpPr>
        <p:spPr>
          <a:xfrm>
            <a:off x="5203583" y="2681171"/>
            <a:ext cx="24382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Complémentarité entre :</a:t>
            </a:r>
          </a:p>
          <a:p>
            <a:pPr algn="just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Prestation de service</a:t>
            </a:r>
          </a:p>
          <a:p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Expertise, conseil et formation</a:t>
            </a:r>
          </a:p>
          <a:p>
            <a:pPr algn="just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R&amp;D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7469BF33-0A57-0443-8F57-E0C68DE6FB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225" y="2205625"/>
            <a:ext cx="1078138" cy="446126"/>
          </a:xfrm>
          <a:prstGeom prst="rect">
            <a:avLst/>
          </a:prstGeom>
        </p:spPr>
      </p:pic>
      <p:pic>
        <p:nvPicPr>
          <p:cNvPr id="19" name="Image 18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030D2EA2-9C93-B345-942E-FA7910CDE1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4162" y="2200136"/>
            <a:ext cx="1301200" cy="390360"/>
          </a:xfrm>
          <a:prstGeom prst="rect">
            <a:avLst/>
          </a:prstGeom>
        </p:spPr>
      </p:pic>
      <p:pic>
        <p:nvPicPr>
          <p:cNvPr id="20" name="Picture 2" descr="Afficher l’image sourc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750" y="3978651"/>
            <a:ext cx="894008" cy="44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fficher l’image sourc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342" y="4527274"/>
            <a:ext cx="1018156" cy="51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038" y="316538"/>
            <a:ext cx="6636179" cy="1590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7997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Espace réservé du numéro de diapositive 1">
            <a:extLst>
              <a:ext uri="{FF2B5EF4-FFF2-40B4-BE49-F238E27FC236}">
                <a16:creationId xmlns="" xmlns:a16="http://schemas.microsoft.com/office/drawing/2014/main" id="{1565BDCB-F398-A44F-8DED-57592E7F0439}"/>
              </a:ext>
            </a:extLst>
          </p:cNvPr>
          <p:cNvSpPr txBox="1">
            <a:spLocks/>
          </p:cNvSpPr>
          <p:nvPr/>
        </p:nvSpPr>
        <p:spPr bwMode="auto">
          <a:xfrm>
            <a:off x="0" y="6356487"/>
            <a:ext cx="500743" cy="28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DF0FAAEC-4560-264D-B879-F163EF66ABC2}" type="slidenum">
              <a:rPr lang="fr-FR" altLang="fr-FR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fr-FR" altLang="fr-FR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re 2">
            <a:extLst>
              <a:ext uri="{FF2B5EF4-FFF2-40B4-BE49-F238E27FC236}">
                <a16:creationId xmlns="" xmlns:a16="http://schemas.microsoft.com/office/drawing/2014/main" id="{E3CA32E2-FF4E-9444-B92E-4B5D05A9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97" y="0"/>
            <a:ext cx="8543925" cy="1325563"/>
          </a:xfrm>
        </p:spPr>
        <p:txBody>
          <a:bodyPr/>
          <a:lstStyle/>
          <a:p>
            <a:r>
              <a:rPr lang="fr-FR" sz="3200" b="1" u="sng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Le pôle Innovation</a:t>
            </a:r>
            <a:endParaRPr lang="fr-FR" sz="3200" b="1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3" name="Rectangle 20">
            <a:extLst>
              <a:ext uri="{FF2B5EF4-FFF2-40B4-BE49-F238E27FC236}">
                <a16:creationId xmlns="" xmlns:a16="http://schemas.microsoft.com/office/drawing/2014/main" id="{145A2586-7D4C-FD41-94F6-3515119D1C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197" y="1533731"/>
            <a:ext cx="6367391" cy="738664"/>
          </a:xfrm>
          <a:prstGeom prst="rect">
            <a:avLst/>
          </a:prstGeom>
          <a:noFill/>
          <a:ln>
            <a:noFill/>
          </a:ln>
        </p:spPr>
        <p:txBody>
          <a:bodyPr wrap="square" lIns="0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fr-FR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Spécialistes de </a:t>
            </a:r>
            <a:r>
              <a:rPr lang="fr-FR" altLang="fr-F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l’Eco-innovation </a:t>
            </a:r>
            <a:r>
              <a:rPr lang="fr-FR" altLang="fr-FR" sz="1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altLang="fr-FR" sz="14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l’évaluation environnementale</a:t>
            </a:r>
            <a:r>
              <a:rPr lang="fr-FR" altLang="fr-F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alt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nous </a:t>
            </a:r>
            <a:r>
              <a:rPr lang="fr-FR" altLang="fr-F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accompagnons nos partenaires à </a:t>
            </a:r>
            <a:r>
              <a:rPr lang="fr-FR" altLang="fr-FR" sz="1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transformation </a:t>
            </a:r>
            <a:r>
              <a:rPr lang="fr-FR" altLang="fr-FR" sz="1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 leur futur souhaitable.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fr-FR" altLang="fr-FR" sz="1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hevron 23">
            <a:extLst>
              <a:ext uri="{FF2B5EF4-FFF2-40B4-BE49-F238E27FC236}">
                <a16:creationId xmlns="" xmlns:a16="http://schemas.microsoft.com/office/drawing/2014/main" id="{FB25574A-F13F-4C41-8755-F4C66790ACA9}"/>
              </a:ext>
            </a:extLst>
          </p:cNvPr>
          <p:cNvSpPr/>
          <p:nvPr/>
        </p:nvSpPr>
        <p:spPr>
          <a:xfrm>
            <a:off x="7079961" y="1593377"/>
            <a:ext cx="492195" cy="49219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85809132-0305-2447-8EEF-CC1B3E962C7B}"/>
              </a:ext>
            </a:extLst>
          </p:cNvPr>
          <p:cNvSpPr/>
          <p:nvPr/>
        </p:nvSpPr>
        <p:spPr>
          <a:xfrm>
            <a:off x="7572156" y="2070267"/>
            <a:ext cx="2193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Entreprises et Industriels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fr-FR" sz="1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Collectivités et territoires</a:t>
            </a:r>
            <a:endParaRPr lang="fr-FR" sz="12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 27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7469BF33-0A57-0443-8F57-E0C68DE6F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2986" y="2329030"/>
            <a:ext cx="1078138" cy="446126"/>
          </a:xfrm>
          <a:prstGeom prst="rect">
            <a:avLst/>
          </a:prstGeom>
        </p:spPr>
      </p:pic>
      <p:pic>
        <p:nvPicPr>
          <p:cNvPr id="29" name="Image 28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030D2EA2-9C93-B345-942E-FA7910CDE1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657" y="1593377"/>
            <a:ext cx="1301200" cy="390360"/>
          </a:xfrm>
          <a:prstGeom prst="rect">
            <a:avLst/>
          </a:prstGeom>
        </p:spPr>
      </p:pic>
      <p:sp>
        <p:nvSpPr>
          <p:cNvPr id="30" name="Google Shape;173;p18"/>
          <p:cNvSpPr txBox="1"/>
          <p:nvPr/>
        </p:nvSpPr>
        <p:spPr>
          <a:xfrm>
            <a:off x="6610940" y="2982057"/>
            <a:ext cx="3094800" cy="2364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45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Conseil</a:t>
            </a:r>
            <a:r>
              <a:rPr lang="fr-FR" sz="1845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par les méthodes</a:t>
            </a:r>
            <a:endParaRPr sz="1845" u="sng" dirty="0">
              <a:solidFill>
                <a:schemeClr val="accent4">
                  <a:lumMod val="60000"/>
                  <a:lumOff val="4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15" b="1" i="1" dirty="0" smtClean="0">
                <a:solidFill>
                  <a:srgbClr val="7F7F7F"/>
                </a:solidFill>
              </a:rPr>
              <a:t>Structuration </a:t>
            </a:r>
            <a:r>
              <a:rPr lang="fr-FR" sz="1615" b="1" i="1" dirty="0">
                <a:solidFill>
                  <a:srgbClr val="7F7F7F"/>
                </a:solidFill>
              </a:rPr>
              <a:t>d’approches </a:t>
            </a:r>
            <a:r>
              <a:rPr lang="fr-FR" sz="1615" b="1" i="1" dirty="0" smtClean="0">
                <a:solidFill>
                  <a:srgbClr val="7F7F7F"/>
                </a:solidFill>
              </a:rPr>
              <a:t>RSE/RSO</a:t>
            </a:r>
            <a:endParaRPr sz="1615" b="1" i="1" dirty="0">
              <a:solidFill>
                <a:srgbClr val="7F7F7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15" b="1" i="1" dirty="0">
                <a:solidFill>
                  <a:srgbClr val="7F7F7F"/>
                </a:solidFill>
              </a:rPr>
              <a:t>Conseil en modèles d’affaires soutenables</a:t>
            </a:r>
            <a:endParaRPr sz="1615" b="1" i="1" dirty="0">
              <a:solidFill>
                <a:srgbClr val="7F7F7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15" b="1" i="1" dirty="0">
                <a:solidFill>
                  <a:srgbClr val="7F7F7F"/>
                </a:solidFill>
              </a:rPr>
              <a:t>Eco-innovation</a:t>
            </a:r>
            <a:endParaRPr sz="1615" b="1" i="1" dirty="0">
              <a:solidFill>
                <a:srgbClr val="7F7F7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15" b="1" i="1" dirty="0">
                <a:solidFill>
                  <a:srgbClr val="7F7F7F"/>
                </a:solidFill>
              </a:rPr>
              <a:t>Stratégies territoriales</a:t>
            </a:r>
            <a:endParaRPr sz="1615" b="1" i="1" dirty="0">
              <a:solidFill>
                <a:srgbClr val="7F7F7F"/>
              </a:solidFill>
            </a:endParaRPr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4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45" dirty="0">
              <a:solidFill>
                <a:srgbClr val="0899A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180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77154" y="4104249"/>
            <a:ext cx="718034" cy="648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81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3052" y="3231385"/>
            <a:ext cx="749752" cy="710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182;p1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56450" y="3222000"/>
            <a:ext cx="738738" cy="715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183;p1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20777" y="4121175"/>
            <a:ext cx="790192" cy="63162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Chevron 34">
            <a:extLst>
              <a:ext uri="{FF2B5EF4-FFF2-40B4-BE49-F238E27FC236}">
                <a16:creationId xmlns="" xmlns:a16="http://schemas.microsoft.com/office/drawing/2014/main" id="{FB25574A-F13F-4C41-8755-F4C66790ACA9}"/>
              </a:ext>
            </a:extLst>
          </p:cNvPr>
          <p:cNvSpPr/>
          <p:nvPr/>
        </p:nvSpPr>
        <p:spPr>
          <a:xfrm rot="5400000">
            <a:off x="2344351" y="2329030"/>
            <a:ext cx="492195" cy="49219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hevron 35">
            <a:extLst>
              <a:ext uri="{FF2B5EF4-FFF2-40B4-BE49-F238E27FC236}">
                <a16:creationId xmlns="" xmlns:a16="http://schemas.microsoft.com/office/drawing/2014/main" id="{FB25574A-F13F-4C41-8755-F4C66790ACA9}"/>
              </a:ext>
            </a:extLst>
          </p:cNvPr>
          <p:cNvSpPr/>
          <p:nvPr/>
        </p:nvSpPr>
        <p:spPr>
          <a:xfrm rot="5400000">
            <a:off x="4440130" y="2308164"/>
            <a:ext cx="492195" cy="492195"/>
          </a:xfrm>
          <a:prstGeom prst="chevr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Google Shape;725;p3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10400" y="82657"/>
            <a:ext cx="2295881" cy="1008484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172;p18"/>
          <p:cNvSpPr txBox="1"/>
          <p:nvPr/>
        </p:nvSpPr>
        <p:spPr>
          <a:xfrm>
            <a:off x="357427" y="2982057"/>
            <a:ext cx="3094800" cy="2384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375" tIns="42175" rIns="84375" bIns="42175" anchor="t" anchorCtr="0">
            <a:noAutofit/>
          </a:bodyPr>
          <a:lstStyle/>
          <a:p>
            <a:pPr marL="0" marR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845" b="1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Expertise</a:t>
            </a:r>
            <a:r>
              <a:rPr lang="fr-FR" sz="1845" u="sng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par l’outil</a:t>
            </a:r>
            <a:endParaRPr sz="1615" b="1" i="1" u="sng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15" b="1" i="1" dirty="0">
                <a:solidFill>
                  <a:srgbClr val="7F7F7F"/>
                </a:solidFill>
              </a:rPr>
              <a:t>Bilan Carbone</a:t>
            </a:r>
            <a:endParaRPr sz="1615" b="1" i="1" dirty="0">
              <a:solidFill>
                <a:srgbClr val="7F7F7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15" b="1" i="1" dirty="0">
                <a:solidFill>
                  <a:srgbClr val="7F7F7F"/>
                </a:solidFill>
              </a:rPr>
              <a:t>ACV et </a:t>
            </a:r>
            <a:r>
              <a:rPr lang="fr-FR" sz="1615" b="1" i="1" dirty="0" err="1">
                <a:solidFill>
                  <a:srgbClr val="7F7F7F"/>
                </a:solidFill>
              </a:rPr>
              <a:t>Eco-conception</a:t>
            </a:r>
            <a:endParaRPr sz="1615" b="1" i="1" dirty="0">
              <a:solidFill>
                <a:srgbClr val="7F7F7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15" b="1" i="1" dirty="0">
                <a:solidFill>
                  <a:srgbClr val="7F7F7F"/>
                </a:solidFill>
              </a:rPr>
              <a:t>Analyse Coût Bénéfice</a:t>
            </a:r>
            <a:endParaRPr sz="1615" b="1" i="1" dirty="0">
              <a:solidFill>
                <a:srgbClr val="7F7F7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15" b="1" i="1" dirty="0">
                <a:solidFill>
                  <a:srgbClr val="7F7F7F"/>
                </a:solidFill>
              </a:rPr>
              <a:t>Études Socio-Économiques</a:t>
            </a:r>
            <a:endParaRPr sz="1615" b="1" i="1" dirty="0">
              <a:solidFill>
                <a:srgbClr val="7F7F7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-FR" sz="1615" b="1" i="1" dirty="0">
                <a:solidFill>
                  <a:srgbClr val="7F7F7F"/>
                </a:solidFill>
              </a:rPr>
              <a:t>Cartographie des Parties Prenantes</a:t>
            </a:r>
            <a:endParaRPr sz="1845" b="1" i="1" dirty="0">
              <a:solidFill>
                <a:srgbClr val="6BBC5E"/>
              </a:solidFill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845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4326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="" xmlns:a16="http://schemas.microsoft.com/office/drawing/2014/main" id="{FCD33D6F-EA9C-CA4A-8DA1-84D6604FB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708" y="4242288"/>
            <a:ext cx="287382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fr-FR" alt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Florian Monlau </a:t>
            </a:r>
            <a:br>
              <a:rPr lang="fr-FR" alt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Chargé de recherche 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fr-FR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88 49 18 45</a:t>
            </a: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florian.monlau@apesa.fr</a:t>
            </a:r>
            <a:endParaRPr lang="fr-FR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="" xmlns:a16="http://schemas.microsoft.com/office/drawing/2014/main" id="{0EDF22E2-139D-A34A-AA34-BC77C245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7152" y="4242287"/>
            <a:ext cx="2873828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fr-FR" alt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Christine Ferrer</a:t>
            </a:r>
            <a:br>
              <a:rPr lang="fr-FR" alt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Chargée de projets européens</a:t>
            </a:r>
            <a:b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06 03 28 90 11</a:t>
            </a: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christine.ferrer@apesa.fr</a:t>
            </a:r>
            <a:endParaRPr lang="fr-FR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0EDF22E2-139D-A34A-AA34-BC77C245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1748" y="4242285"/>
            <a:ext cx="287382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fr-FR" altLang="fr-FR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Benjamin Tyl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Chargée de recherche</a:t>
            </a: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06 03 28 90 11</a:t>
            </a: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benjamin.tyl@apesa.fr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endParaRPr lang="fr-FR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="" xmlns:a16="http://schemas.microsoft.com/office/drawing/2014/main" id="{0EDF22E2-139D-A34A-AA34-BC77C2455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6344" y="4242285"/>
            <a:ext cx="2873828" cy="13849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SzPct val="100000"/>
              <a:buFont typeface="Arial" panose="020B0604020202020204" pitchFamily="34" charset="0"/>
              <a:buChar char="•"/>
              <a:defRPr sz="2800">
                <a:solidFill>
                  <a:srgbClr val="00000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ct val="100000"/>
              <a:buFont typeface="Arial" panose="020B0604020202020204" pitchFamily="34" charset="0"/>
              <a:buChar char="•"/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r>
              <a:rPr lang="fr-FR" altLang="fr-FR" sz="1200" b="1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Jacquet</a:t>
            </a:r>
            <a:r>
              <a:rPr lang="fr-FR" alt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Chargée de </a:t>
            </a: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projets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 typeface="Arial" panose="020B0604020202020204" pitchFamily="34" charset="0"/>
              <a:buNone/>
              <a:defRPr/>
            </a:pPr>
            <a:endParaRPr lang="fr-FR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None/>
              <a:defRPr/>
            </a:pPr>
            <a:r>
              <a:rPr lang="fr-FR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06 03 28 90 11</a:t>
            </a:r>
            <a: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12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2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claire.jacquet@apesa.fr</a:t>
            </a:r>
            <a:endParaRPr lang="fr-FR" sz="1200" dirty="0" smtClean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None/>
              <a:defRPr/>
            </a:pPr>
            <a:r>
              <a:rPr lang="fr-FR" sz="1200" dirty="0"/>
              <a:t> </a:t>
            </a:r>
            <a:endParaRPr lang="fr-FR" sz="1200" dirty="0" smtClean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None/>
              <a:defRPr/>
            </a:pPr>
            <a:endParaRPr lang="fr-FR" sz="1200" dirty="0">
              <a:solidFill>
                <a:schemeClr val="accent3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517" b="23101"/>
          <a:stretch/>
        </p:blipFill>
        <p:spPr bwMode="auto">
          <a:xfrm>
            <a:off x="4569827" y="885587"/>
            <a:ext cx="4781563" cy="1552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31"/>
          <a:stretch/>
        </p:blipFill>
        <p:spPr bwMode="auto">
          <a:xfrm>
            <a:off x="4810919" y="2372482"/>
            <a:ext cx="6395249" cy="28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9357</TotalTime>
  <Words>185</Words>
  <Application>Microsoft Office PowerPoint</Application>
  <PresentationFormat>Format A4 (210 x 297 mm)</PresentationFormat>
  <Paragraphs>76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Le pôle valorisation</vt:lpstr>
      <vt:lpstr>Le pôle Innovation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</dc:creator>
  <cp:lastModifiedBy>FLORIAN</cp:lastModifiedBy>
  <cp:revision>599</cp:revision>
  <dcterms:created xsi:type="dcterms:W3CDTF">2017-06-23T06:45:16Z</dcterms:created>
  <dcterms:modified xsi:type="dcterms:W3CDTF">2021-07-01T06:44:03Z</dcterms:modified>
</cp:coreProperties>
</file>